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9" r:id="rId5"/>
    <p:sldId id="1545" r:id="rId6"/>
    <p:sldId id="1559" r:id="rId7"/>
    <p:sldId id="1546" r:id="rId8"/>
    <p:sldId id="1544" r:id="rId9"/>
    <p:sldId id="1554" r:id="rId10"/>
    <p:sldId id="1553" r:id="rId11"/>
    <p:sldId id="1548" r:id="rId12"/>
    <p:sldId id="1561" r:id="rId13"/>
    <p:sldId id="1556" r:id="rId14"/>
    <p:sldId id="263" r:id="rId15"/>
    <p:sldId id="1549" r:id="rId16"/>
    <p:sldId id="1550" r:id="rId17"/>
    <p:sldId id="2147482955" r:id="rId18"/>
    <p:sldId id="1557" r:id="rId19"/>
    <p:sldId id="2147482956" r:id="rId20"/>
    <p:sldId id="1560" r:id="rId21"/>
    <p:sldId id="154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8B49"/>
    <a:srgbClr val="FFFFFF"/>
    <a:srgbClr val="7CB53F"/>
    <a:srgbClr val="46D9E8"/>
    <a:srgbClr val="E24B8F"/>
    <a:srgbClr val="E78B23"/>
    <a:srgbClr val="E99622"/>
    <a:srgbClr val="9E0A28"/>
    <a:srgbClr val="E8A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513F2-19AF-2141-A99D-9FFBED26A7E6}" v="4" dt="2025-02-07T11:57:07.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2857"/>
  </p:normalViewPr>
  <p:slideViewPr>
    <p:cSldViewPr snapToGrid="0">
      <p:cViewPr varScale="1">
        <p:scale>
          <a:sx n="118" d="100"/>
          <a:sy n="118" d="100"/>
        </p:scale>
        <p:origin x="60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a Vaccari" userId="8b82f7e2-26dc-457b-b627-1e23d7a02981" providerId="ADAL" clId="{B41513F2-19AF-2141-A99D-9FFBED26A7E6}"/>
    <pc:docChg chg="undo custSel addSld modSld">
      <pc:chgData name="Mattia Vaccari" userId="8b82f7e2-26dc-457b-b627-1e23d7a02981" providerId="ADAL" clId="{B41513F2-19AF-2141-A99D-9FFBED26A7E6}" dt="2025-02-07T11:57:47.839" v="1018" actId="20577"/>
      <pc:docMkLst>
        <pc:docMk/>
      </pc:docMkLst>
      <pc:sldChg chg="modSp mod">
        <pc:chgData name="Mattia Vaccari" userId="8b82f7e2-26dc-457b-b627-1e23d7a02981" providerId="ADAL" clId="{B41513F2-19AF-2141-A99D-9FFBED26A7E6}" dt="2025-02-07T11:28:42.872" v="985" actId="20577"/>
        <pc:sldMkLst>
          <pc:docMk/>
          <pc:sldMk cId="0" sldId="263"/>
        </pc:sldMkLst>
        <pc:spChg chg="mod">
          <ac:chgData name="Mattia Vaccari" userId="8b82f7e2-26dc-457b-b627-1e23d7a02981" providerId="ADAL" clId="{B41513F2-19AF-2141-A99D-9FFBED26A7E6}" dt="2025-02-07T11:28:42.872" v="985" actId="20577"/>
          <ac:spMkLst>
            <pc:docMk/>
            <pc:sldMk cId="0" sldId="263"/>
            <ac:spMk id="15" creationId="{00000000-0000-0000-0000-000000000000}"/>
          </ac:spMkLst>
        </pc:spChg>
      </pc:sldChg>
      <pc:sldChg chg="modSp mod">
        <pc:chgData name="Mattia Vaccari" userId="8b82f7e2-26dc-457b-b627-1e23d7a02981" providerId="ADAL" clId="{B41513F2-19AF-2141-A99D-9FFBED26A7E6}" dt="2025-02-07T11:27:41.024" v="984" actId="20577"/>
        <pc:sldMkLst>
          <pc:docMk/>
          <pc:sldMk cId="1364428780" sldId="1544"/>
        </pc:sldMkLst>
        <pc:spChg chg="mod">
          <ac:chgData name="Mattia Vaccari" userId="8b82f7e2-26dc-457b-b627-1e23d7a02981" providerId="ADAL" clId="{B41513F2-19AF-2141-A99D-9FFBED26A7E6}" dt="2025-02-07T11:25:43.089" v="896" actId="20577"/>
          <ac:spMkLst>
            <pc:docMk/>
            <pc:sldMk cId="1364428780" sldId="1544"/>
            <ac:spMk id="27" creationId="{00000000-0000-0000-0000-000000000000}"/>
          </ac:spMkLst>
        </pc:spChg>
        <pc:spChg chg="mod">
          <ac:chgData name="Mattia Vaccari" userId="8b82f7e2-26dc-457b-b627-1e23d7a02981" providerId="ADAL" clId="{B41513F2-19AF-2141-A99D-9FFBED26A7E6}" dt="2025-02-07T11:23:41.976" v="825" actId="20577"/>
          <ac:spMkLst>
            <pc:docMk/>
            <pc:sldMk cId="1364428780" sldId="1544"/>
            <ac:spMk id="29" creationId="{00000000-0000-0000-0000-000000000000}"/>
          </ac:spMkLst>
        </pc:spChg>
        <pc:spChg chg="mod">
          <ac:chgData name="Mattia Vaccari" userId="8b82f7e2-26dc-457b-b627-1e23d7a02981" providerId="ADAL" clId="{B41513F2-19AF-2141-A99D-9FFBED26A7E6}" dt="2025-02-07T11:27:18.283" v="958" actId="1038"/>
          <ac:spMkLst>
            <pc:docMk/>
            <pc:sldMk cId="1364428780" sldId="1544"/>
            <ac:spMk id="39" creationId="{00000000-0000-0000-0000-000000000000}"/>
          </ac:spMkLst>
        </pc:spChg>
        <pc:spChg chg="mod">
          <ac:chgData name="Mattia Vaccari" userId="8b82f7e2-26dc-457b-b627-1e23d7a02981" providerId="ADAL" clId="{B41513F2-19AF-2141-A99D-9FFBED26A7E6}" dt="2025-02-07T11:27:01.475" v="946" actId="20577"/>
          <ac:spMkLst>
            <pc:docMk/>
            <pc:sldMk cId="1364428780" sldId="1544"/>
            <ac:spMk id="58" creationId="{00000000-0000-0000-0000-000000000000}"/>
          </ac:spMkLst>
        </pc:spChg>
        <pc:spChg chg="mod">
          <ac:chgData name="Mattia Vaccari" userId="8b82f7e2-26dc-457b-b627-1e23d7a02981" providerId="ADAL" clId="{B41513F2-19AF-2141-A99D-9FFBED26A7E6}" dt="2025-02-07T11:27:41.024" v="984" actId="20577"/>
          <ac:spMkLst>
            <pc:docMk/>
            <pc:sldMk cId="1364428780" sldId="1544"/>
            <ac:spMk id="62" creationId="{00000000-0000-0000-0000-000000000000}"/>
          </ac:spMkLst>
        </pc:spChg>
      </pc:sldChg>
      <pc:sldChg chg="mod modShow">
        <pc:chgData name="Mattia Vaccari" userId="8b82f7e2-26dc-457b-b627-1e23d7a02981" providerId="ADAL" clId="{B41513F2-19AF-2141-A99D-9FFBED26A7E6}" dt="2025-02-07T10:49:42.738" v="13" actId="729"/>
        <pc:sldMkLst>
          <pc:docMk/>
          <pc:sldMk cId="2093004336" sldId="1545"/>
        </pc:sldMkLst>
      </pc:sldChg>
      <pc:sldChg chg="mod modShow">
        <pc:chgData name="Mattia Vaccari" userId="8b82f7e2-26dc-457b-b627-1e23d7a02981" providerId="ADAL" clId="{B41513F2-19AF-2141-A99D-9FFBED26A7E6}" dt="2025-02-07T10:56:06.805" v="287" actId="729"/>
        <pc:sldMkLst>
          <pc:docMk/>
          <pc:sldMk cId="1299422570" sldId="1546"/>
        </pc:sldMkLst>
      </pc:sldChg>
      <pc:sldChg chg="modSp mod">
        <pc:chgData name="Mattia Vaccari" userId="8b82f7e2-26dc-457b-b627-1e23d7a02981" providerId="ADAL" clId="{B41513F2-19AF-2141-A99D-9FFBED26A7E6}" dt="2025-02-07T11:54:16.427" v="1012" actId="20577"/>
        <pc:sldMkLst>
          <pc:docMk/>
          <pc:sldMk cId="1761439617" sldId="1550"/>
        </pc:sldMkLst>
        <pc:spChg chg="mod">
          <ac:chgData name="Mattia Vaccari" userId="8b82f7e2-26dc-457b-b627-1e23d7a02981" providerId="ADAL" clId="{B41513F2-19AF-2141-A99D-9FFBED26A7E6}" dt="2025-02-07T11:54:16.427" v="1012" actId="20577"/>
          <ac:spMkLst>
            <pc:docMk/>
            <pc:sldMk cId="1761439617" sldId="1550"/>
            <ac:spMk id="5" creationId="{CDC63BA5-2D50-3A07-59AD-12FD3F1243B2}"/>
          </ac:spMkLst>
        </pc:spChg>
      </pc:sldChg>
      <pc:sldChg chg="mod modShow">
        <pc:chgData name="Mattia Vaccari" userId="8b82f7e2-26dc-457b-b627-1e23d7a02981" providerId="ADAL" clId="{B41513F2-19AF-2141-A99D-9FFBED26A7E6}" dt="2025-02-07T10:50:23.606" v="16" actId="729"/>
        <pc:sldMkLst>
          <pc:docMk/>
          <pc:sldMk cId="3577378753" sldId="1553"/>
        </pc:sldMkLst>
      </pc:sldChg>
      <pc:sldChg chg="mod modShow">
        <pc:chgData name="Mattia Vaccari" userId="8b82f7e2-26dc-457b-b627-1e23d7a02981" providerId="ADAL" clId="{B41513F2-19AF-2141-A99D-9FFBED26A7E6}" dt="2025-02-07T10:50:15.126" v="15" actId="729"/>
        <pc:sldMkLst>
          <pc:docMk/>
          <pc:sldMk cId="3313708458" sldId="1554"/>
        </pc:sldMkLst>
      </pc:sldChg>
      <pc:sldChg chg="modSp mod modShow">
        <pc:chgData name="Mattia Vaccari" userId="8b82f7e2-26dc-457b-b627-1e23d7a02981" providerId="ADAL" clId="{B41513F2-19AF-2141-A99D-9FFBED26A7E6}" dt="2025-02-07T11:57:47.839" v="1018" actId="20577"/>
        <pc:sldMkLst>
          <pc:docMk/>
          <pc:sldMk cId="2474270704" sldId="1557"/>
        </pc:sldMkLst>
        <pc:spChg chg="mod">
          <ac:chgData name="Mattia Vaccari" userId="8b82f7e2-26dc-457b-b627-1e23d7a02981" providerId="ADAL" clId="{B41513F2-19AF-2141-A99D-9FFBED26A7E6}" dt="2025-02-07T11:00:27.423" v="602" actId="20577"/>
          <ac:spMkLst>
            <pc:docMk/>
            <pc:sldMk cId="2474270704" sldId="1557"/>
            <ac:spMk id="2" creationId="{48F1C4F1-0367-10DD-6830-15B4E864BA79}"/>
          </ac:spMkLst>
        </pc:spChg>
        <pc:spChg chg="mod">
          <ac:chgData name="Mattia Vaccari" userId="8b82f7e2-26dc-457b-b627-1e23d7a02981" providerId="ADAL" clId="{B41513F2-19AF-2141-A99D-9FFBED26A7E6}" dt="2025-02-07T11:57:47.839" v="1018" actId="20577"/>
          <ac:spMkLst>
            <pc:docMk/>
            <pc:sldMk cId="2474270704" sldId="1557"/>
            <ac:spMk id="3" creationId="{BD0243E7-D6B0-471C-E3EB-CEE10C34EC6C}"/>
          </ac:spMkLst>
        </pc:spChg>
      </pc:sldChg>
      <pc:sldChg chg="mod modShow">
        <pc:chgData name="Mattia Vaccari" userId="8b82f7e2-26dc-457b-b627-1e23d7a02981" providerId="ADAL" clId="{B41513F2-19AF-2141-A99D-9FFBED26A7E6}" dt="2025-02-07T10:56:06.805" v="287" actId="729"/>
        <pc:sldMkLst>
          <pc:docMk/>
          <pc:sldMk cId="1093550510" sldId="1559"/>
        </pc:sldMkLst>
      </pc:sldChg>
      <pc:sldChg chg="modSp mod">
        <pc:chgData name="Mattia Vaccari" userId="8b82f7e2-26dc-457b-b627-1e23d7a02981" providerId="ADAL" clId="{B41513F2-19AF-2141-A99D-9FFBED26A7E6}" dt="2025-02-07T10:59:20.316" v="558" actId="27636"/>
        <pc:sldMkLst>
          <pc:docMk/>
          <pc:sldMk cId="2148607494" sldId="1560"/>
        </pc:sldMkLst>
        <pc:spChg chg="mod">
          <ac:chgData name="Mattia Vaccari" userId="8b82f7e2-26dc-457b-b627-1e23d7a02981" providerId="ADAL" clId="{B41513F2-19AF-2141-A99D-9FFBED26A7E6}" dt="2025-02-07T10:59:20.316" v="558" actId="27636"/>
          <ac:spMkLst>
            <pc:docMk/>
            <pc:sldMk cId="2148607494" sldId="1560"/>
            <ac:spMk id="3" creationId="{BD0243E7-D6B0-471C-E3EB-CEE10C34EC6C}"/>
          </ac:spMkLst>
        </pc:spChg>
      </pc:sldChg>
      <pc:sldChg chg="mod modShow">
        <pc:chgData name="Mattia Vaccari" userId="8b82f7e2-26dc-457b-b627-1e23d7a02981" providerId="ADAL" clId="{B41513F2-19AF-2141-A99D-9FFBED26A7E6}" dt="2025-02-07T10:56:26.536" v="288" actId="729"/>
        <pc:sldMkLst>
          <pc:docMk/>
          <pc:sldMk cId="1152807493" sldId="1561"/>
        </pc:sldMkLst>
      </pc:sldChg>
      <pc:sldChg chg="modSp mod modShow">
        <pc:chgData name="Mattia Vaccari" userId="8b82f7e2-26dc-457b-b627-1e23d7a02981" providerId="ADAL" clId="{B41513F2-19AF-2141-A99D-9FFBED26A7E6}" dt="2025-02-07T10:56:54.768" v="289" actId="729"/>
        <pc:sldMkLst>
          <pc:docMk/>
          <pc:sldMk cId="1492585295" sldId="2147482955"/>
        </pc:sldMkLst>
        <pc:spChg chg="mod">
          <ac:chgData name="Mattia Vaccari" userId="8b82f7e2-26dc-457b-b627-1e23d7a02981" providerId="ADAL" clId="{B41513F2-19AF-2141-A99D-9FFBED26A7E6}" dt="2025-02-07T10:49:15.354" v="12" actId="20577"/>
          <ac:spMkLst>
            <pc:docMk/>
            <pc:sldMk cId="1492585295" sldId="2147482955"/>
            <ac:spMk id="2" creationId="{A2938A94-729F-3A30-9644-E96F9CE8C80A}"/>
          </ac:spMkLst>
        </pc:spChg>
      </pc:sldChg>
      <pc:sldChg chg="modSp add mod">
        <pc:chgData name="Mattia Vaccari" userId="8b82f7e2-26dc-457b-b627-1e23d7a02981" providerId="ADAL" clId="{B41513F2-19AF-2141-A99D-9FFBED26A7E6}" dt="2025-02-07T11:10:34.946" v="824" actId="20577"/>
        <pc:sldMkLst>
          <pc:docMk/>
          <pc:sldMk cId="3224122004" sldId="2147482956"/>
        </pc:sldMkLst>
        <pc:spChg chg="mod">
          <ac:chgData name="Mattia Vaccari" userId="8b82f7e2-26dc-457b-b627-1e23d7a02981" providerId="ADAL" clId="{B41513F2-19AF-2141-A99D-9FFBED26A7E6}" dt="2025-02-07T11:00:22.051" v="591" actId="20577"/>
          <ac:spMkLst>
            <pc:docMk/>
            <pc:sldMk cId="3224122004" sldId="2147482956"/>
            <ac:spMk id="2" creationId="{305D1F83-67F4-47B9-5350-25153023A07F}"/>
          </ac:spMkLst>
        </pc:spChg>
        <pc:spChg chg="mod">
          <ac:chgData name="Mattia Vaccari" userId="8b82f7e2-26dc-457b-b627-1e23d7a02981" providerId="ADAL" clId="{B41513F2-19AF-2141-A99D-9FFBED26A7E6}" dt="2025-02-07T11:10:34.946" v="824" actId="20577"/>
          <ac:spMkLst>
            <pc:docMk/>
            <pc:sldMk cId="3224122004" sldId="2147482956"/>
            <ac:spMk id="3" creationId="{514A6293-EA0C-5D63-36E6-68B7A2B6E319}"/>
          </ac:spMkLst>
        </pc:spChg>
      </pc:sldChg>
    </pc:docChg>
  </pc:docChgLst>
  <pc:docChgLst>
    <pc:chgData name="Mattia Vaccari" userId="8b82f7e2-26dc-457b-b627-1e23d7a02981" providerId="ADAL" clId="{214B5A12-DAEF-374F-A74D-34F4550DE910}"/>
    <pc:docChg chg="custSel modSld">
      <pc:chgData name="Mattia Vaccari" userId="8b82f7e2-26dc-457b-b627-1e23d7a02981" providerId="ADAL" clId="{214B5A12-DAEF-374F-A74D-34F4550DE910}" dt="2024-02-05T17:07:52.461" v="159" actId="20577"/>
      <pc:docMkLst>
        <pc:docMk/>
      </pc:docMkLst>
      <pc:sldChg chg="modSp mod">
        <pc:chgData name="Mattia Vaccari" userId="8b82f7e2-26dc-457b-b627-1e23d7a02981" providerId="ADAL" clId="{214B5A12-DAEF-374F-A74D-34F4550DE910}" dt="2024-02-05T17:05:35.559" v="5" actId="20577"/>
        <pc:sldMkLst>
          <pc:docMk/>
          <pc:sldMk cId="2779598762" sldId="1545"/>
        </pc:sldMkLst>
      </pc:sldChg>
      <pc:sldChg chg="modSp mod">
        <pc:chgData name="Mattia Vaccari" userId="8b82f7e2-26dc-457b-b627-1e23d7a02981" providerId="ADAL" clId="{214B5A12-DAEF-374F-A74D-34F4550DE910}" dt="2024-02-05T17:07:41.049" v="154" actId="20577"/>
        <pc:sldMkLst>
          <pc:docMk/>
          <pc:sldMk cId="2012841794" sldId="1548"/>
        </pc:sldMkLst>
      </pc:sldChg>
      <pc:sldChg chg="modSp mod">
        <pc:chgData name="Mattia Vaccari" userId="8b82f7e2-26dc-457b-b627-1e23d7a02981" providerId="ADAL" clId="{214B5A12-DAEF-374F-A74D-34F4550DE910}" dt="2024-02-05T17:07:52.461" v="159" actId="20577"/>
        <pc:sldMkLst>
          <pc:docMk/>
          <pc:sldMk cId="3704933476" sldId="1549"/>
        </pc:sldMkLst>
      </pc:sldChg>
    </pc:docChg>
  </pc:docChgLst>
  <pc:docChgLst>
    <pc:chgData name="Mattia Vaccari" userId="8b82f7e2-26dc-457b-b627-1e23d7a02981" providerId="ADAL" clId="{309B6A33-4CA7-EF41-8B2C-5CB407A3BD1A}"/>
    <pc:docChg chg="undo custSel addSld modSld">
      <pc:chgData name="Mattia Vaccari" userId="8b82f7e2-26dc-457b-b627-1e23d7a02981" providerId="ADAL" clId="{309B6A33-4CA7-EF41-8B2C-5CB407A3BD1A}" dt="2024-11-13T07:48:53.954" v="824" actId="20577"/>
      <pc:docMkLst>
        <pc:docMk/>
      </pc:docMkLst>
      <pc:sldChg chg="modSp mod">
        <pc:chgData name="Mattia Vaccari" userId="8b82f7e2-26dc-457b-b627-1e23d7a02981" providerId="ADAL" clId="{309B6A33-4CA7-EF41-8B2C-5CB407A3BD1A}" dt="2024-11-13T07:45:45.003" v="765" actId="14100"/>
        <pc:sldMkLst>
          <pc:docMk/>
          <pc:sldMk cId="0" sldId="269"/>
        </pc:sldMkLst>
        <pc:spChg chg="mod">
          <ac:chgData name="Mattia Vaccari" userId="8b82f7e2-26dc-457b-b627-1e23d7a02981" providerId="ADAL" clId="{309B6A33-4CA7-EF41-8B2C-5CB407A3BD1A}" dt="2024-11-13T07:45:45.003" v="765" actId="14100"/>
          <ac:spMkLst>
            <pc:docMk/>
            <pc:sldMk cId="0" sldId="269"/>
            <ac:spMk id="4" creationId="{00000000-0000-0000-0000-000000000000}"/>
          </ac:spMkLst>
        </pc:spChg>
      </pc:sldChg>
      <pc:sldChg chg="modSp mod modShow">
        <pc:chgData name="Mattia Vaccari" userId="8b82f7e2-26dc-457b-b627-1e23d7a02981" providerId="ADAL" clId="{309B6A33-4CA7-EF41-8B2C-5CB407A3BD1A}" dt="2024-11-13T07:47:17.428" v="814" actId="14100"/>
        <pc:sldMkLst>
          <pc:docMk/>
          <pc:sldMk cId="1299422570" sldId="1546"/>
        </pc:sldMkLst>
        <pc:spChg chg="mod">
          <ac:chgData name="Mattia Vaccari" userId="8b82f7e2-26dc-457b-b627-1e23d7a02981" providerId="ADAL" clId="{309B6A33-4CA7-EF41-8B2C-5CB407A3BD1A}" dt="2024-11-13T07:47:17.428" v="814" actId="14100"/>
          <ac:spMkLst>
            <pc:docMk/>
            <pc:sldMk cId="1299422570" sldId="1546"/>
            <ac:spMk id="5" creationId="{1D86EDFF-ECCD-5A58-FB6E-8B9F74873300}"/>
          </ac:spMkLst>
        </pc:spChg>
      </pc:sldChg>
      <pc:sldChg chg="modSp mod">
        <pc:chgData name="Mattia Vaccari" userId="8b82f7e2-26dc-457b-b627-1e23d7a02981" providerId="ADAL" clId="{309B6A33-4CA7-EF41-8B2C-5CB407A3BD1A}" dt="2024-11-12T05:26:18.506" v="345" actId="20577"/>
        <pc:sldMkLst>
          <pc:docMk/>
          <pc:sldMk cId="2012841794" sldId="1548"/>
        </pc:sldMkLst>
        <pc:spChg chg="mod">
          <ac:chgData name="Mattia Vaccari" userId="8b82f7e2-26dc-457b-b627-1e23d7a02981" providerId="ADAL" clId="{309B6A33-4CA7-EF41-8B2C-5CB407A3BD1A}" dt="2024-11-12T05:26:18.506" v="345" actId="20577"/>
          <ac:spMkLst>
            <pc:docMk/>
            <pc:sldMk cId="2012841794" sldId="1548"/>
            <ac:spMk id="5" creationId="{1D86EDFF-ECCD-5A58-FB6E-8B9F74873300}"/>
          </ac:spMkLst>
        </pc:spChg>
      </pc:sldChg>
      <pc:sldChg chg="modSp mod">
        <pc:chgData name="Mattia Vaccari" userId="8b82f7e2-26dc-457b-b627-1e23d7a02981" providerId="ADAL" clId="{309B6A33-4CA7-EF41-8B2C-5CB407A3BD1A}" dt="2024-11-12T05:23:17.618" v="310" actId="20577"/>
        <pc:sldMkLst>
          <pc:docMk/>
          <pc:sldMk cId="3704933476" sldId="1549"/>
        </pc:sldMkLst>
        <pc:spChg chg="mod">
          <ac:chgData name="Mattia Vaccari" userId="8b82f7e2-26dc-457b-b627-1e23d7a02981" providerId="ADAL" clId="{309B6A33-4CA7-EF41-8B2C-5CB407A3BD1A}" dt="2024-11-12T05:23:17.618" v="310" actId="20577"/>
          <ac:spMkLst>
            <pc:docMk/>
            <pc:sldMk cId="3704933476" sldId="1549"/>
            <ac:spMk id="5" creationId="{94CE816B-B644-FD36-FF97-A272D789618C}"/>
          </ac:spMkLst>
        </pc:spChg>
      </pc:sldChg>
      <pc:sldChg chg="modSp mod">
        <pc:chgData name="Mattia Vaccari" userId="8b82f7e2-26dc-457b-b627-1e23d7a02981" providerId="ADAL" clId="{309B6A33-4CA7-EF41-8B2C-5CB407A3BD1A}" dt="2024-11-12T05:20:32.210" v="292" actId="20577"/>
        <pc:sldMkLst>
          <pc:docMk/>
          <pc:sldMk cId="1761439617" sldId="1550"/>
        </pc:sldMkLst>
        <pc:spChg chg="mod">
          <ac:chgData name="Mattia Vaccari" userId="8b82f7e2-26dc-457b-b627-1e23d7a02981" providerId="ADAL" clId="{309B6A33-4CA7-EF41-8B2C-5CB407A3BD1A}" dt="2024-11-11T16:31:27.360" v="40" actId="313"/>
          <ac:spMkLst>
            <pc:docMk/>
            <pc:sldMk cId="1761439617" sldId="1550"/>
            <ac:spMk id="3" creationId="{42ECCDF2-C242-71ED-3FDF-71F0BC6FCAC7}"/>
          </ac:spMkLst>
        </pc:spChg>
        <pc:spChg chg="mod">
          <ac:chgData name="Mattia Vaccari" userId="8b82f7e2-26dc-457b-b627-1e23d7a02981" providerId="ADAL" clId="{309B6A33-4CA7-EF41-8B2C-5CB407A3BD1A}" dt="2024-11-12T05:20:32.210" v="292" actId="20577"/>
          <ac:spMkLst>
            <pc:docMk/>
            <pc:sldMk cId="1761439617" sldId="1550"/>
            <ac:spMk id="5" creationId="{CDC63BA5-2D50-3A07-59AD-12FD3F1243B2}"/>
          </ac:spMkLst>
        </pc:spChg>
      </pc:sldChg>
      <pc:sldChg chg="mod modShow">
        <pc:chgData name="Mattia Vaccari" userId="8b82f7e2-26dc-457b-b627-1e23d7a02981" providerId="ADAL" clId="{309B6A33-4CA7-EF41-8B2C-5CB407A3BD1A}" dt="2024-11-12T05:24:40.061" v="311" actId="729"/>
        <pc:sldMkLst>
          <pc:docMk/>
          <pc:sldMk cId="3313708458" sldId="1554"/>
        </pc:sldMkLst>
      </pc:sldChg>
      <pc:sldChg chg="mod modShow">
        <pc:chgData name="Mattia Vaccari" userId="8b82f7e2-26dc-457b-b627-1e23d7a02981" providerId="ADAL" clId="{309B6A33-4CA7-EF41-8B2C-5CB407A3BD1A}" dt="2024-11-12T05:25:15.474" v="312" actId="729"/>
        <pc:sldMkLst>
          <pc:docMk/>
          <pc:sldMk cId="1093550510" sldId="1559"/>
        </pc:sldMkLst>
      </pc:sldChg>
      <pc:sldChg chg="addSp delSp modSp add mod">
        <pc:chgData name="Mattia Vaccari" userId="8b82f7e2-26dc-457b-b627-1e23d7a02981" providerId="ADAL" clId="{309B6A33-4CA7-EF41-8B2C-5CB407A3BD1A}" dt="2024-11-12T05:30:45.838" v="730" actId="20577"/>
        <pc:sldMkLst>
          <pc:docMk/>
          <pc:sldMk cId="1152807493" sldId="1561"/>
        </pc:sldMkLst>
        <pc:spChg chg="mod">
          <ac:chgData name="Mattia Vaccari" userId="8b82f7e2-26dc-457b-b627-1e23d7a02981" providerId="ADAL" clId="{309B6A33-4CA7-EF41-8B2C-5CB407A3BD1A}" dt="2024-11-11T18:20:29.933" v="259" actId="14100"/>
          <ac:spMkLst>
            <pc:docMk/>
            <pc:sldMk cId="1152807493" sldId="1561"/>
            <ac:spMk id="3" creationId="{891B8EE1-B77E-D15D-A2D0-63D606B2E0A1}"/>
          </ac:spMkLst>
        </pc:spChg>
        <pc:spChg chg="add mod">
          <ac:chgData name="Mattia Vaccari" userId="8b82f7e2-26dc-457b-b627-1e23d7a02981" providerId="ADAL" clId="{309B6A33-4CA7-EF41-8B2C-5CB407A3BD1A}" dt="2024-11-12T05:30:45.838" v="730" actId="20577"/>
          <ac:spMkLst>
            <pc:docMk/>
            <pc:sldMk cId="1152807493" sldId="1561"/>
            <ac:spMk id="11" creationId="{315E6C18-2669-4913-3ADC-2D60FDF20F69}"/>
          </ac:spMkLst>
        </pc:spChg>
        <pc:picChg chg="add mod">
          <ac:chgData name="Mattia Vaccari" userId="8b82f7e2-26dc-457b-b627-1e23d7a02981" providerId="ADAL" clId="{309B6A33-4CA7-EF41-8B2C-5CB407A3BD1A}" dt="2024-11-12T05:25:38.441" v="319" actId="14100"/>
          <ac:picMkLst>
            <pc:docMk/>
            <pc:sldMk cId="1152807493" sldId="1561"/>
            <ac:picMk id="8" creationId="{0BD964C4-2532-F565-5D0A-A5144C4DCBDC}"/>
          </ac:picMkLst>
        </pc:picChg>
        <pc:picChg chg="add mod">
          <ac:chgData name="Mattia Vaccari" userId="8b82f7e2-26dc-457b-b627-1e23d7a02981" providerId="ADAL" clId="{309B6A33-4CA7-EF41-8B2C-5CB407A3BD1A}" dt="2024-11-11T16:34:49.244" v="60" actId="14100"/>
          <ac:picMkLst>
            <pc:docMk/>
            <pc:sldMk cId="1152807493" sldId="1561"/>
            <ac:picMk id="10" creationId="{1DA4FB99-7BDD-E0A7-AE0A-0D9DBE918413}"/>
          </ac:picMkLst>
        </pc:picChg>
      </pc:sldChg>
      <pc:sldChg chg="modSp add mod">
        <pc:chgData name="Mattia Vaccari" userId="8b82f7e2-26dc-457b-b627-1e23d7a02981" providerId="ADAL" clId="{309B6A33-4CA7-EF41-8B2C-5CB407A3BD1A}" dt="2024-11-13T07:48:53.954" v="824" actId="20577"/>
        <pc:sldMkLst>
          <pc:docMk/>
          <pc:sldMk cId="1492585295" sldId="2147482955"/>
        </pc:sldMkLst>
        <pc:spChg chg="mod">
          <ac:chgData name="Mattia Vaccari" userId="8b82f7e2-26dc-457b-b627-1e23d7a02981" providerId="ADAL" clId="{309B6A33-4CA7-EF41-8B2C-5CB407A3BD1A}" dt="2024-11-13T07:48:53.954" v="824" actId="20577"/>
          <ac:spMkLst>
            <pc:docMk/>
            <pc:sldMk cId="1492585295" sldId="2147482955"/>
            <ac:spMk id="2" creationId="{A2938A94-729F-3A30-9644-E96F9CE8C80A}"/>
          </ac:spMkLst>
        </pc:spChg>
        <pc:spChg chg="mod">
          <ac:chgData name="Mattia Vaccari" userId="8b82f7e2-26dc-457b-b627-1e23d7a02981" providerId="ADAL" clId="{309B6A33-4CA7-EF41-8B2C-5CB407A3BD1A}" dt="2024-11-13T07:47:53.706" v="816" actId="27636"/>
          <ac:spMkLst>
            <pc:docMk/>
            <pc:sldMk cId="1492585295" sldId="2147482955"/>
            <ac:spMk id="25" creationId="{6AFA34A4-F171-8A8E-0E2E-383D3C015AA9}"/>
          </ac:spMkLst>
        </pc:spChg>
      </pc:sldChg>
    </pc:docChg>
  </pc:docChgLst>
  <pc:docChgLst>
    <pc:chgData name="Mattia Vaccari" userId="8b82f7e2-26dc-457b-b627-1e23d7a02981" providerId="ADAL" clId="{4133F22B-0C01-D845-929C-1EE5675B2E8F}"/>
    <pc:docChg chg="undo custSel addSld delSld modSld sldOrd">
      <pc:chgData name="Mattia Vaccari" userId="8b82f7e2-26dc-457b-b627-1e23d7a02981" providerId="ADAL" clId="{4133F22B-0C01-D845-929C-1EE5675B2E8F}" dt="2024-06-11T15:22:57.311" v="3880" actId="313"/>
      <pc:docMkLst>
        <pc:docMk/>
      </pc:docMkLst>
      <pc:sldChg chg="modSp mod modShow">
        <pc:chgData name="Mattia Vaccari" userId="8b82f7e2-26dc-457b-b627-1e23d7a02981" providerId="ADAL" clId="{4133F22B-0C01-D845-929C-1EE5675B2E8F}" dt="2024-06-10T15:08:07.410" v="2406" actId="113"/>
        <pc:sldMkLst>
          <pc:docMk/>
          <pc:sldMk cId="0" sldId="263"/>
        </pc:sldMkLst>
      </pc:sldChg>
      <pc:sldChg chg="modSp mod">
        <pc:chgData name="Mattia Vaccari" userId="8b82f7e2-26dc-457b-b627-1e23d7a02981" providerId="ADAL" clId="{4133F22B-0C01-D845-929C-1EE5675B2E8F}" dt="2024-04-14T18:34:19.032" v="1260" actId="114"/>
        <pc:sldMkLst>
          <pc:docMk/>
          <pc:sldMk cId="0" sldId="269"/>
        </pc:sldMkLst>
      </pc:sldChg>
      <pc:sldChg chg="add mod modShow">
        <pc:chgData name="Mattia Vaccari" userId="8b82f7e2-26dc-457b-b627-1e23d7a02981" providerId="ADAL" clId="{4133F22B-0C01-D845-929C-1EE5675B2E8F}" dt="2024-06-10T15:29:37.766" v="2519" actId="729"/>
        <pc:sldMkLst>
          <pc:docMk/>
          <pc:sldMk cId="2093004336" sldId="1545"/>
        </pc:sldMkLst>
      </pc:sldChg>
      <pc:sldChg chg="modSp del mod">
        <pc:chgData name="Mattia Vaccari" userId="8b82f7e2-26dc-457b-b627-1e23d7a02981" providerId="ADAL" clId="{4133F22B-0C01-D845-929C-1EE5675B2E8F}" dt="2024-06-10T12:59:06.029" v="2367" actId="2696"/>
        <pc:sldMkLst>
          <pc:docMk/>
          <pc:sldMk cId="2779598762" sldId="1545"/>
        </pc:sldMkLst>
      </pc:sldChg>
      <pc:sldChg chg="modSp mod ord modShow">
        <pc:chgData name="Mattia Vaccari" userId="8b82f7e2-26dc-457b-b627-1e23d7a02981" providerId="ADAL" clId="{4133F22B-0C01-D845-929C-1EE5675B2E8F}" dt="2024-06-10T15:31:23.357" v="2522" actId="20578"/>
        <pc:sldMkLst>
          <pc:docMk/>
          <pc:sldMk cId="1299422570" sldId="1546"/>
        </pc:sldMkLst>
      </pc:sldChg>
      <pc:sldChg chg="modSp mod ord">
        <pc:chgData name="Mattia Vaccari" userId="8b82f7e2-26dc-457b-b627-1e23d7a02981" providerId="ADAL" clId="{4133F22B-0C01-D845-929C-1EE5675B2E8F}" dt="2024-06-10T15:27:20.307" v="2518" actId="20578"/>
        <pc:sldMkLst>
          <pc:docMk/>
          <pc:sldMk cId="2012841794" sldId="1548"/>
        </pc:sldMkLst>
      </pc:sldChg>
      <pc:sldChg chg="addSp modSp mod">
        <pc:chgData name="Mattia Vaccari" userId="8b82f7e2-26dc-457b-b627-1e23d7a02981" providerId="ADAL" clId="{4133F22B-0C01-D845-929C-1EE5675B2E8F}" dt="2024-06-11T14:32:30.268" v="3835" actId="20577"/>
        <pc:sldMkLst>
          <pc:docMk/>
          <pc:sldMk cId="3704933476" sldId="1549"/>
        </pc:sldMkLst>
      </pc:sldChg>
      <pc:sldChg chg="modSp mod">
        <pc:chgData name="Mattia Vaccari" userId="8b82f7e2-26dc-457b-b627-1e23d7a02981" providerId="ADAL" clId="{4133F22B-0C01-D845-929C-1EE5675B2E8F}" dt="2024-04-15T11:32:17.079" v="2259" actId="1076"/>
        <pc:sldMkLst>
          <pc:docMk/>
          <pc:sldMk cId="1761439617" sldId="1550"/>
        </pc:sldMkLst>
      </pc:sldChg>
      <pc:sldChg chg="mod modShow">
        <pc:chgData name="Mattia Vaccari" userId="8b82f7e2-26dc-457b-b627-1e23d7a02981" providerId="ADAL" clId="{4133F22B-0C01-D845-929C-1EE5675B2E8F}" dt="2024-06-10T15:30:11.822" v="2520" actId="729"/>
        <pc:sldMkLst>
          <pc:docMk/>
          <pc:sldMk cId="3577378753" sldId="1553"/>
        </pc:sldMkLst>
      </pc:sldChg>
      <pc:sldChg chg="addSp modSp mod">
        <pc:chgData name="Mattia Vaccari" userId="8b82f7e2-26dc-457b-b627-1e23d7a02981" providerId="ADAL" clId="{4133F22B-0C01-D845-929C-1EE5675B2E8F}" dt="2024-04-14T16:35:28.976" v="305" actId="1076"/>
        <pc:sldMkLst>
          <pc:docMk/>
          <pc:sldMk cId="3313708458" sldId="1554"/>
        </pc:sldMkLst>
      </pc:sldChg>
      <pc:sldChg chg="delSp modSp add del mod">
        <pc:chgData name="Mattia Vaccari" userId="8b82f7e2-26dc-457b-b627-1e23d7a02981" providerId="ADAL" clId="{4133F22B-0C01-D845-929C-1EE5675B2E8F}" dt="2024-04-14T17:00:23.144" v="538" actId="2696"/>
        <pc:sldMkLst>
          <pc:docMk/>
          <pc:sldMk cId="221165672" sldId="1555"/>
        </pc:sldMkLst>
      </pc:sldChg>
      <pc:sldChg chg="modSp add mod">
        <pc:chgData name="Mattia Vaccari" userId="8b82f7e2-26dc-457b-b627-1e23d7a02981" providerId="ADAL" clId="{4133F22B-0C01-D845-929C-1EE5675B2E8F}" dt="2024-04-14T19:36:23.968" v="1440" actId="1076"/>
        <pc:sldMkLst>
          <pc:docMk/>
          <pc:sldMk cId="1803677713" sldId="1556"/>
        </pc:sldMkLst>
      </pc:sldChg>
      <pc:sldChg chg="modSp new mod modShow">
        <pc:chgData name="Mattia Vaccari" userId="8b82f7e2-26dc-457b-b627-1e23d7a02981" providerId="ADAL" clId="{4133F22B-0C01-D845-929C-1EE5675B2E8F}" dt="2024-06-10T15:07:31.768" v="2405" actId="729"/>
        <pc:sldMkLst>
          <pc:docMk/>
          <pc:sldMk cId="2474270704" sldId="1557"/>
        </pc:sldMkLst>
      </pc:sldChg>
      <pc:sldChg chg="add del">
        <pc:chgData name="Mattia Vaccari" userId="8b82f7e2-26dc-457b-b627-1e23d7a02981" providerId="ADAL" clId="{4133F22B-0C01-D845-929C-1EE5675B2E8F}" dt="2024-06-10T13:00:53.804" v="2376" actId="2696"/>
        <pc:sldMkLst>
          <pc:docMk/>
          <pc:sldMk cId="3916910624" sldId="1558"/>
        </pc:sldMkLst>
      </pc:sldChg>
      <pc:sldChg chg="modSp add mod">
        <pc:chgData name="Mattia Vaccari" userId="8b82f7e2-26dc-457b-b627-1e23d7a02981" providerId="ADAL" clId="{4133F22B-0C01-D845-929C-1EE5675B2E8F}" dt="2024-06-10T15:25:29.081" v="2488" actId="20577"/>
        <pc:sldMkLst>
          <pc:docMk/>
          <pc:sldMk cId="1093550510" sldId="1559"/>
        </pc:sldMkLst>
      </pc:sldChg>
      <pc:sldChg chg="modSp add del mod">
        <pc:chgData name="Mattia Vaccari" userId="8b82f7e2-26dc-457b-b627-1e23d7a02981" providerId="ADAL" clId="{4133F22B-0C01-D845-929C-1EE5675B2E8F}" dt="2024-06-10T12:59:06.029" v="2367" actId="2696"/>
        <pc:sldMkLst>
          <pc:docMk/>
          <pc:sldMk cId="2490102314" sldId="1559"/>
        </pc:sldMkLst>
      </pc:sldChg>
      <pc:sldChg chg="modSp add mod">
        <pc:chgData name="Mattia Vaccari" userId="8b82f7e2-26dc-457b-b627-1e23d7a02981" providerId="ADAL" clId="{4133F22B-0C01-D845-929C-1EE5675B2E8F}" dt="2024-06-11T15:22:57.311" v="3880" actId="313"/>
        <pc:sldMkLst>
          <pc:docMk/>
          <pc:sldMk cId="2148607494" sldId="1560"/>
        </pc:sldMkLst>
      </pc:sldChg>
      <pc:sldChg chg="add del">
        <pc:chgData name="Mattia Vaccari" userId="8b82f7e2-26dc-457b-b627-1e23d7a02981" providerId="ADAL" clId="{4133F22B-0C01-D845-929C-1EE5675B2E8F}" dt="2024-06-10T12:57:11.404" v="2281"/>
        <pc:sldMkLst>
          <pc:docMk/>
          <pc:sldMk cId="3626868850" sldId="15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3F297-B2DD-451C-B1C1-07C645BF889C}" type="datetimeFigureOut">
              <a:rPr lang="en-ZA" smtClean="0"/>
              <a:pPr/>
              <a:t>2025/02/07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4476B-1A60-4F0B-8DC5-579113431F63}" type="slidenum">
              <a:rPr lang="en-ZA" smtClean="0"/>
              <a:pPr/>
              <a:t>‹#›</a:t>
            </a:fld>
            <a:endParaRPr lang="en-ZA"/>
          </a:p>
        </p:txBody>
      </p:sp>
    </p:spTree>
    <p:extLst>
      <p:ext uri="{BB962C8B-B14F-4D97-AF65-F5344CB8AC3E}">
        <p14:creationId xmlns:p14="http://schemas.microsoft.com/office/powerpoint/2010/main" val="130787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4476B-1A60-4F0B-8DC5-579113431F63}" type="slidenum">
              <a:rPr lang="en-ZA" smtClean="0"/>
              <a:pPr/>
              <a:t>1</a:t>
            </a:fld>
            <a:endParaRPr lang="en-ZA"/>
          </a:p>
        </p:txBody>
      </p:sp>
    </p:spTree>
    <p:extLst>
      <p:ext uri="{BB962C8B-B14F-4D97-AF65-F5344CB8AC3E}">
        <p14:creationId xmlns:p14="http://schemas.microsoft.com/office/powerpoint/2010/main" val="269410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  </a:t>
            </a:r>
            <a:endParaRPr lang="en-US"/>
          </a:p>
        </p:txBody>
      </p:sp>
      <p:sp>
        <p:nvSpPr>
          <p:cNvPr id="4" name="Slide Number Placeholder 3"/>
          <p:cNvSpPr>
            <a:spLocks noGrp="1"/>
          </p:cNvSpPr>
          <p:nvPr>
            <p:ph type="sldNum" sz="quarter" idx="10"/>
          </p:nvPr>
        </p:nvSpPr>
        <p:spPr/>
        <p:txBody>
          <a:bodyPr/>
          <a:lstStyle/>
          <a:p>
            <a:fld id="{C05830AF-5DD4-3046-9D89-68B271FD09F6}" type="slidenum">
              <a:rPr lang="en-US" smtClean="0"/>
              <a:pPr/>
              <a:t>5</a:t>
            </a:fld>
            <a:endParaRPr lang="en-US"/>
          </a:p>
        </p:txBody>
      </p:sp>
    </p:spTree>
    <p:extLst>
      <p:ext uri="{BB962C8B-B14F-4D97-AF65-F5344CB8AC3E}">
        <p14:creationId xmlns:p14="http://schemas.microsoft.com/office/powerpoint/2010/main" val="414876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4476B-1A60-4F0B-8DC5-579113431F63}" type="slidenum">
              <a:rPr lang="en-ZA" smtClean="0"/>
              <a:pPr/>
              <a:t>8</a:t>
            </a:fld>
            <a:endParaRPr lang="en-ZA"/>
          </a:p>
        </p:txBody>
      </p:sp>
    </p:spTree>
    <p:extLst>
      <p:ext uri="{BB962C8B-B14F-4D97-AF65-F5344CB8AC3E}">
        <p14:creationId xmlns:p14="http://schemas.microsoft.com/office/powerpoint/2010/main" val="112913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4476B-1A60-4F0B-8DC5-579113431F63}" type="slidenum">
              <a:rPr lang="en-ZA" smtClean="0"/>
              <a:pPr/>
              <a:t>9</a:t>
            </a:fld>
            <a:endParaRPr lang="en-ZA"/>
          </a:p>
        </p:txBody>
      </p:sp>
    </p:spTree>
    <p:extLst>
      <p:ext uri="{BB962C8B-B14F-4D97-AF65-F5344CB8AC3E}">
        <p14:creationId xmlns:p14="http://schemas.microsoft.com/office/powerpoint/2010/main" val="167625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A4476B-1A60-4F0B-8DC5-579113431F63}" type="slidenum">
              <a:rPr lang="en-ZA" smtClean="0"/>
              <a:pPr/>
              <a:t>11</a:t>
            </a:fld>
            <a:endParaRPr lang="en-ZA"/>
          </a:p>
        </p:txBody>
      </p:sp>
    </p:spTree>
    <p:extLst>
      <p:ext uri="{BB962C8B-B14F-4D97-AF65-F5344CB8AC3E}">
        <p14:creationId xmlns:p14="http://schemas.microsoft.com/office/powerpoint/2010/main" val="365832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7C42-13E2-4F25-300E-07FD1BBD5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D0500-4D08-3481-3907-9D73561A4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131D3-9AB9-2BF7-BDAF-2E85F75C71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A53FF-D3F2-7B46-5952-94DF7F47E49B}"/>
              </a:ext>
            </a:extLst>
          </p:cNvPr>
          <p:cNvSpPr>
            <a:spLocks noGrp="1"/>
          </p:cNvSpPr>
          <p:nvPr>
            <p:ph type="sldNum" sz="quarter" idx="5"/>
          </p:nvPr>
        </p:nvSpPr>
        <p:spPr/>
        <p:txBody>
          <a:bodyPr/>
          <a:lstStyle/>
          <a:p>
            <a:fld id="{ACA4476B-1A60-4F0B-8DC5-579113431F63}" type="slidenum">
              <a:rPr lang="en-ZA" smtClean="0"/>
              <a:pPr/>
              <a:t>14</a:t>
            </a:fld>
            <a:endParaRPr lang="en-ZA"/>
          </a:p>
        </p:txBody>
      </p:sp>
    </p:spTree>
    <p:extLst>
      <p:ext uri="{BB962C8B-B14F-4D97-AF65-F5344CB8AC3E}">
        <p14:creationId xmlns:p14="http://schemas.microsoft.com/office/powerpoint/2010/main" val="234582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4476B-1A60-4F0B-8DC5-579113431F63}" type="slidenum">
              <a:rPr lang="en-ZA" smtClean="0"/>
              <a:pPr/>
              <a:t>18</a:t>
            </a:fld>
            <a:endParaRPr lang="en-ZA"/>
          </a:p>
        </p:txBody>
      </p:sp>
    </p:spTree>
    <p:extLst>
      <p:ext uri="{BB962C8B-B14F-4D97-AF65-F5344CB8AC3E}">
        <p14:creationId xmlns:p14="http://schemas.microsoft.com/office/powerpoint/2010/main" val="2734667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Content Placeholder 2"/>
          <p:cNvSpPr>
            <a:spLocks noGrp="1"/>
          </p:cNvSpPr>
          <p:nvPr>
            <p:ph idx="13"/>
          </p:nvPr>
        </p:nvSpPr>
        <p:spPr>
          <a:xfrm>
            <a:off x="457200" y="1600201"/>
            <a:ext cx="10024532" cy="4525963"/>
          </a:xfrm>
          <a:prstGeom prst="rect">
            <a:avLst/>
          </a:prstGeom>
        </p:spPr>
        <p:txBody>
          <a:bodyPr/>
          <a:lstStyle>
            <a:lvl1pPr>
              <a:defRPr sz="2400">
                <a:solidFill>
                  <a:schemeClr val="bg2"/>
                </a:solidFill>
                <a:latin typeface="Arial" panose="020B0604020202020204" pitchFamily="34" charset="0"/>
                <a:cs typeface="Arial" panose="020B0604020202020204" pitchFamily="34" charset="0"/>
              </a:defRPr>
            </a:lvl1pPr>
            <a:lvl2pPr>
              <a:defRPr sz="2000">
                <a:solidFill>
                  <a:schemeClr val="accent1"/>
                </a:solidFill>
                <a:latin typeface="Arial" panose="020B0604020202020204" pitchFamily="34" charset="0"/>
                <a:cs typeface="Arial" panose="020B0604020202020204" pitchFamily="34" charset="0"/>
              </a:defRPr>
            </a:lvl2pPr>
            <a:lvl3pPr>
              <a:defRPr sz="1800">
                <a:solidFill>
                  <a:schemeClr val="accent1"/>
                </a:solidFill>
                <a:latin typeface="Arial" panose="020B0604020202020204" pitchFamily="34" charset="0"/>
                <a:cs typeface="Arial" panose="020B0604020202020204" pitchFamily="34" charset="0"/>
              </a:defRPr>
            </a:lvl3pPr>
            <a:lvl4pPr>
              <a:defRPr sz="1600">
                <a:solidFill>
                  <a:schemeClr val="accent4"/>
                </a:solidFill>
                <a:latin typeface="Arial" panose="020B0604020202020204" pitchFamily="34" charset="0"/>
                <a:cs typeface="Arial" panose="020B0604020202020204" pitchFamily="34" charset="0"/>
              </a:defRPr>
            </a:lvl4pPr>
            <a:lvl5pPr>
              <a:defRPr sz="1600">
                <a:solidFill>
                  <a:schemeClr val="accent4"/>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199" y="274639"/>
            <a:ext cx="10024533" cy="1143000"/>
          </a:xfrm>
          <a:prstGeom prst="rect">
            <a:avLst/>
          </a:prstGeom>
        </p:spPr>
        <p:txBody>
          <a:bodyPr/>
          <a:lstStyle>
            <a:lvl1pPr algn="l">
              <a:defRPr sz="40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9" name="Picture 8"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2"/>
          <a:stretch>
            <a:fillRect/>
          </a:stretch>
        </p:blipFill>
        <p:spPr>
          <a:xfrm>
            <a:off x="562404" y="6357335"/>
            <a:ext cx="2561796" cy="375144"/>
          </a:xfrm>
          <a:prstGeom prst="rect">
            <a:avLst/>
          </a:prstGeom>
        </p:spPr>
      </p:pic>
      <p:pic>
        <p:nvPicPr>
          <p:cNvPr id="10" name="Picture 9" descr="A picture containing building, tower&#10;&#10;Description automatically generated">
            <a:extLst>
              <a:ext uri="{FF2B5EF4-FFF2-40B4-BE49-F238E27FC236}">
                <a16:creationId xmlns:a16="http://schemas.microsoft.com/office/drawing/2014/main" id="{B0D7668D-EF58-49DA-88B7-880BFEF6E065}"/>
              </a:ext>
            </a:extLst>
          </p:cNvPr>
          <p:cNvPicPr>
            <a:picLocks noChangeAspect="1"/>
          </p:cNvPicPr>
          <p:nvPr userDrawn="1"/>
        </p:nvPicPr>
        <p:blipFill>
          <a:blip r:embed="rId3"/>
          <a:stretch>
            <a:fillRect/>
          </a:stretch>
        </p:blipFill>
        <p:spPr>
          <a:xfrm>
            <a:off x="2" y="1"/>
            <a:ext cx="12191998" cy="6857999"/>
          </a:xfrm>
          <a:prstGeom prst="rect">
            <a:avLst/>
          </a:prstGeom>
        </p:spPr>
      </p:pic>
      <p:pic>
        <p:nvPicPr>
          <p:cNvPr id="13" name="Picture 12"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4"/>
          <a:stretch>
            <a:fillRect/>
          </a:stretch>
        </p:blipFill>
        <p:spPr>
          <a:xfrm>
            <a:off x="573842" y="6357335"/>
            <a:ext cx="2538919" cy="375144"/>
          </a:xfrm>
          <a:prstGeom prst="rect">
            <a:avLst/>
          </a:prstGeom>
        </p:spPr>
      </p:pic>
    </p:spTree>
    <p:extLst>
      <p:ext uri="{BB962C8B-B14F-4D97-AF65-F5344CB8AC3E}">
        <p14:creationId xmlns:p14="http://schemas.microsoft.com/office/powerpoint/2010/main" val="245026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3969540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843171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3252443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FA6F1482-B4D6-CD40-8A94-288E9E3C72CB}" type="slidenum">
              <a:rPr lang="en-US" smtClean="0"/>
              <a:t>‹#›</a:t>
            </a:fld>
            <a:endParaRPr lang="en-US"/>
          </a:p>
        </p:txBody>
      </p:sp>
    </p:spTree>
    <p:extLst>
      <p:ext uri="{BB962C8B-B14F-4D97-AF65-F5344CB8AC3E}">
        <p14:creationId xmlns:p14="http://schemas.microsoft.com/office/powerpoint/2010/main" val="399682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Content Placeholder 2"/>
          <p:cNvSpPr>
            <a:spLocks noGrp="1"/>
          </p:cNvSpPr>
          <p:nvPr>
            <p:ph idx="13"/>
          </p:nvPr>
        </p:nvSpPr>
        <p:spPr>
          <a:xfrm>
            <a:off x="457200" y="1600201"/>
            <a:ext cx="10024532" cy="4525963"/>
          </a:xfrm>
          <a:prstGeom prst="rect">
            <a:avLst/>
          </a:prstGeom>
        </p:spPr>
        <p:txBody>
          <a:bodyPr/>
          <a:lstStyle>
            <a:lvl1pPr>
              <a:defRPr sz="2400">
                <a:solidFill>
                  <a:schemeClr val="bg2"/>
                </a:solidFill>
                <a:latin typeface="Arial" panose="020B0604020202020204" pitchFamily="34" charset="0"/>
                <a:cs typeface="Arial" panose="020B0604020202020204" pitchFamily="34" charset="0"/>
              </a:defRPr>
            </a:lvl1pPr>
            <a:lvl2pPr>
              <a:defRPr sz="2000">
                <a:solidFill>
                  <a:schemeClr val="accent1"/>
                </a:solidFill>
                <a:latin typeface="Arial" panose="020B0604020202020204" pitchFamily="34" charset="0"/>
                <a:cs typeface="Arial" panose="020B0604020202020204" pitchFamily="34" charset="0"/>
              </a:defRPr>
            </a:lvl2pPr>
            <a:lvl3pPr>
              <a:defRPr sz="1800">
                <a:solidFill>
                  <a:schemeClr val="accent1"/>
                </a:solidFill>
                <a:latin typeface="Arial" panose="020B0604020202020204" pitchFamily="34" charset="0"/>
                <a:cs typeface="Arial" panose="020B0604020202020204" pitchFamily="34" charset="0"/>
              </a:defRPr>
            </a:lvl3pPr>
            <a:lvl4pPr>
              <a:defRPr sz="1600">
                <a:solidFill>
                  <a:schemeClr val="accent4"/>
                </a:solidFill>
                <a:latin typeface="Arial" panose="020B0604020202020204" pitchFamily="34" charset="0"/>
                <a:cs typeface="Arial" panose="020B0604020202020204" pitchFamily="34" charset="0"/>
              </a:defRPr>
            </a:lvl4pPr>
            <a:lvl5pPr>
              <a:defRPr sz="1600">
                <a:solidFill>
                  <a:schemeClr val="accent4"/>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199" y="274639"/>
            <a:ext cx="10024533" cy="1143000"/>
          </a:xfrm>
          <a:prstGeom prst="rect">
            <a:avLst/>
          </a:prstGeom>
        </p:spPr>
        <p:txBody>
          <a:bodyPr/>
          <a:lstStyle>
            <a:lvl1pPr algn="l">
              <a:defRPr sz="40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9" name="Picture 8"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2"/>
          <a:stretch>
            <a:fillRect/>
          </a:stretch>
        </p:blipFill>
        <p:spPr>
          <a:xfrm>
            <a:off x="562404" y="6357335"/>
            <a:ext cx="2561796" cy="375144"/>
          </a:xfrm>
          <a:prstGeom prst="rect">
            <a:avLst/>
          </a:prstGeom>
        </p:spPr>
      </p:pic>
      <p:pic>
        <p:nvPicPr>
          <p:cNvPr id="10" name="Picture 9" descr="A picture containing building, tower&#10;&#10;Description automatically generated">
            <a:extLst>
              <a:ext uri="{FF2B5EF4-FFF2-40B4-BE49-F238E27FC236}">
                <a16:creationId xmlns:a16="http://schemas.microsoft.com/office/drawing/2014/main" id="{B0D7668D-EF58-49DA-88B7-880BFEF6E065}"/>
              </a:ext>
            </a:extLst>
          </p:cNvPr>
          <p:cNvPicPr>
            <a:picLocks noChangeAspect="1"/>
          </p:cNvPicPr>
          <p:nvPr userDrawn="1"/>
        </p:nvPicPr>
        <p:blipFill>
          <a:blip r:embed="rId3"/>
          <a:stretch>
            <a:fillRect/>
          </a:stretch>
        </p:blipFill>
        <p:spPr>
          <a:xfrm>
            <a:off x="2" y="1"/>
            <a:ext cx="12191998" cy="6857998"/>
          </a:xfrm>
          <a:prstGeom prst="rect">
            <a:avLst/>
          </a:prstGeom>
        </p:spPr>
      </p:pic>
      <p:pic>
        <p:nvPicPr>
          <p:cNvPr id="13" name="Picture 12"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4"/>
          <a:stretch>
            <a:fillRect/>
          </a:stretch>
        </p:blipFill>
        <p:spPr>
          <a:xfrm>
            <a:off x="573842" y="6357335"/>
            <a:ext cx="2538919" cy="375144"/>
          </a:xfrm>
          <a:prstGeom prst="rect">
            <a:avLst/>
          </a:prstGeom>
        </p:spPr>
      </p:pic>
    </p:spTree>
    <p:extLst>
      <p:ext uri="{BB962C8B-B14F-4D97-AF65-F5344CB8AC3E}">
        <p14:creationId xmlns:p14="http://schemas.microsoft.com/office/powerpoint/2010/main" val="245026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Content Placeholder 2"/>
          <p:cNvSpPr>
            <a:spLocks noGrp="1"/>
          </p:cNvSpPr>
          <p:nvPr>
            <p:ph idx="13"/>
          </p:nvPr>
        </p:nvSpPr>
        <p:spPr>
          <a:xfrm>
            <a:off x="457200" y="1600201"/>
            <a:ext cx="10024532" cy="4525963"/>
          </a:xfrm>
          <a:prstGeom prst="rect">
            <a:avLst/>
          </a:prstGeom>
        </p:spPr>
        <p:txBody>
          <a:bodyPr/>
          <a:lstStyle>
            <a:lvl1pPr>
              <a:defRPr sz="2400">
                <a:solidFill>
                  <a:schemeClr val="bg2"/>
                </a:solidFill>
                <a:latin typeface="Arial" panose="020B0604020202020204" pitchFamily="34" charset="0"/>
                <a:cs typeface="Arial" panose="020B0604020202020204" pitchFamily="34" charset="0"/>
              </a:defRPr>
            </a:lvl1pPr>
            <a:lvl2pPr>
              <a:defRPr sz="2000">
                <a:solidFill>
                  <a:schemeClr val="accent1"/>
                </a:solidFill>
                <a:latin typeface="Arial" panose="020B0604020202020204" pitchFamily="34" charset="0"/>
                <a:cs typeface="Arial" panose="020B0604020202020204" pitchFamily="34" charset="0"/>
              </a:defRPr>
            </a:lvl2pPr>
            <a:lvl3pPr>
              <a:defRPr sz="1800">
                <a:solidFill>
                  <a:schemeClr val="accent1"/>
                </a:solidFill>
                <a:latin typeface="Arial" panose="020B0604020202020204" pitchFamily="34" charset="0"/>
                <a:cs typeface="Arial" panose="020B0604020202020204" pitchFamily="34" charset="0"/>
              </a:defRPr>
            </a:lvl3pPr>
            <a:lvl4pPr>
              <a:defRPr sz="1600">
                <a:solidFill>
                  <a:schemeClr val="accent4"/>
                </a:solidFill>
                <a:latin typeface="Arial" panose="020B0604020202020204" pitchFamily="34" charset="0"/>
                <a:cs typeface="Arial" panose="020B0604020202020204" pitchFamily="34" charset="0"/>
              </a:defRPr>
            </a:lvl4pPr>
            <a:lvl5pPr>
              <a:defRPr sz="1600">
                <a:solidFill>
                  <a:schemeClr val="accent4"/>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7199" y="274639"/>
            <a:ext cx="10024533" cy="1143000"/>
          </a:xfrm>
          <a:prstGeom prst="rect">
            <a:avLst/>
          </a:prstGeom>
        </p:spPr>
        <p:txBody>
          <a:bodyPr/>
          <a:lstStyle>
            <a:lvl1pPr algn="l">
              <a:defRPr sz="40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9" name="Picture 8"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2"/>
          <a:stretch>
            <a:fillRect/>
          </a:stretch>
        </p:blipFill>
        <p:spPr>
          <a:xfrm>
            <a:off x="562404" y="6357335"/>
            <a:ext cx="2561796" cy="375144"/>
          </a:xfrm>
          <a:prstGeom prst="rect">
            <a:avLst/>
          </a:prstGeom>
        </p:spPr>
      </p:pic>
      <p:pic>
        <p:nvPicPr>
          <p:cNvPr id="10" name="Picture 9" descr="A picture containing building, tower&#10;&#10;Description automatically generated">
            <a:extLst>
              <a:ext uri="{FF2B5EF4-FFF2-40B4-BE49-F238E27FC236}">
                <a16:creationId xmlns:a16="http://schemas.microsoft.com/office/drawing/2014/main" id="{B0D7668D-EF58-49DA-88B7-880BFEF6E065}"/>
              </a:ext>
            </a:extLst>
          </p:cNvPr>
          <p:cNvPicPr>
            <a:picLocks noChangeAspect="1"/>
          </p:cNvPicPr>
          <p:nvPr userDrawn="1"/>
        </p:nvPicPr>
        <p:blipFill>
          <a:blip r:embed="rId3"/>
          <a:stretch>
            <a:fillRect/>
          </a:stretch>
        </p:blipFill>
        <p:spPr>
          <a:xfrm>
            <a:off x="10863182" y="285"/>
            <a:ext cx="1328818" cy="6857433"/>
          </a:xfrm>
          <a:prstGeom prst="rect">
            <a:avLst/>
          </a:prstGeom>
        </p:spPr>
      </p:pic>
      <p:pic>
        <p:nvPicPr>
          <p:cNvPr id="13" name="Picture 12"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2"/>
          <a:stretch>
            <a:fillRect/>
          </a:stretch>
        </p:blipFill>
        <p:spPr>
          <a:xfrm>
            <a:off x="562404" y="6357335"/>
            <a:ext cx="2561796" cy="375144"/>
          </a:xfrm>
          <a:prstGeom prst="rect">
            <a:avLst/>
          </a:prstGeom>
        </p:spPr>
      </p:pic>
      <p:sp>
        <p:nvSpPr>
          <p:cNvPr id="14" name="Oval 13">
            <a:extLst>
              <a:ext uri="{FF2B5EF4-FFF2-40B4-BE49-F238E27FC236}">
                <a16:creationId xmlns:a16="http://schemas.microsoft.com/office/drawing/2014/main" id="{9B91F138-D233-4847-A8E5-88E6086A68C9}"/>
              </a:ext>
            </a:extLst>
          </p:cNvPr>
          <p:cNvSpPr/>
          <p:nvPr userDrawn="1"/>
        </p:nvSpPr>
        <p:spPr>
          <a:xfrm>
            <a:off x="11484634" y="6356351"/>
            <a:ext cx="327804" cy="327804"/>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solidFill>
                <a:schemeClr val="bg1"/>
              </a:solidFill>
            </a:endParaRPr>
          </a:p>
        </p:txBody>
      </p:sp>
      <p:sp>
        <p:nvSpPr>
          <p:cNvPr id="15" name="Slide Number Placeholder 5"/>
          <p:cNvSpPr txBox="1">
            <a:spLocks/>
          </p:cNvSpPr>
          <p:nvPr userDrawn="1"/>
        </p:nvSpPr>
        <p:spPr>
          <a:xfrm>
            <a:off x="11402683" y="6339099"/>
            <a:ext cx="491706" cy="365125"/>
          </a:xfrm>
          <a:prstGeom prst="rect">
            <a:avLst/>
          </a:prstGeom>
        </p:spPr>
        <p:txBody>
          <a:bodyPr vert="horz" lIns="91440" tIns="45720" rIns="91440" bIns="45720" rtlCol="0" anchor="ctr"/>
          <a:lstStyle>
            <a:lvl1pPr algn="ctr">
              <a:defRPr sz="1050">
                <a:solidFill>
                  <a:srgbClr val="00437C"/>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A6F1482-B4D6-CD40-8A94-288E9E3C72CB}" type="slidenum">
              <a:rPr kumimoji="0" lang="en-US" sz="1050" b="0" i="0" u="none" strike="noStrike" kern="1200" cap="none" spc="0" normalizeH="0" baseline="0" noProof="0" smtClean="0">
                <a:ln>
                  <a:noFill/>
                </a:ln>
                <a:solidFill>
                  <a:srgbClr val="00437C"/>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437C"/>
              </a:solidFill>
              <a:effectLst/>
              <a:uLnTx/>
              <a:uFillTx/>
              <a:latin typeface="+mn-lt"/>
              <a:ea typeface="+mn-ea"/>
              <a:cs typeface="+mn-cs"/>
            </a:endParaRPr>
          </a:p>
        </p:txBody>
      </p:sp>
    </p:spTree>
    <p:extLst>
      <p:ext uri="{BB962C8B-B14F-4D97-AF65-F5344CB8AC3E}">
        <p14:creationId xmlns:p14="http://schemas.microsoft.com/office/powerpoint/2010/main" val="245026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199" y="274638"/>
            <a:ext cx="10024533" cy="1113895"/>
          </a:xfrm>
          <a:prstGeom prst="rect">
            <a:avLst/>
          </a:prstGeom>
        </p:spPr>
        <p:txBody>
          <a:bodyPr/>
          <a:lstStyle>
            <a:lvl1pPr algn="l">
              <a:defRPr sz="4000" b="1">
                <a:solidFill>
                  <a:schemeClr val="bg2"/>
                </a:solidFill>
                <a:latin typeface="Arial" panose="020B0604020202020204" pitchFamily="34" charset="0"/>
                <a:cs typeface="Arial" panose="020B0604020202020204" pitchFamily="34" charset="0"/>
              </a:defRPr>
            </a:lvl1pPr>
          </a:lstStyle>
          <a:p>
            <a:r>
              <a:rPr lang="en-US"/>
              <a:t>Click to edit Master title style</a:t>
            </a:r>
          </a:p>
        </p:txBody>
      </p:sp>
      <p:sp>
        <p:nvSpPr>
          <p:cNvPr id="8" name="Content Placeholder 2"/>
          <p:cNvSpPr>
            <a:spLocks noGrp="1"/>
          </p:cNvSpPr>
          <p:nvPr>
            <p:ph idx="1"/>
          </p:nvPr>
        </p:nvSpPr>
        <p:spPr>
          <a:xfrm>
            <a:off x="457200" y="1600201"/>
            <a:ext cx="10024532" cy="4525963"/>
          </a:xfrm>
          <a:prstGeom prst="rect">
            <a:avLst/>
          </a:prstGeom>
        </p:spPr>
        <p:txBody>
          <a:bodyPr/>
          <a:lstStyle>
            <a:lvl1pPr marL="0" indent="0">
              <a:buNone/>
              <a:defRPr sz="2000">
                <a:solidFill>
                  <a:schemeClr val="accent1"/>
                </a:solidFill>
                <a:latin typeface="Arial" panose="020B0604020202020204" pitchFamily="34" charset="0"/>
                <a:cs typeface="Arial" panose="020B0604020202020204" pitchFamily="34" charset="0"/>
              </a:defRPr>
            </a:lvl1pPr>
            <a:lvl2pPr>
              <a:defRPr>
                <a:solidFill>
                  <a:schemeClr val="accent2"/>
                </a:solidFill>
              </a:defRPr>
            </a:lvl2pPr>
            <a:lvl3pPr>
              <a:defRPr>
                <a:solidFill>
                  <a:schemeClr val="accent2"/>
                </a:solidFill>
              </a:defRPr>
            </a:lvl3pPr>
            <a:lvl4pPr>
              <a:defRPr>
                <a:solidFill>
                  <a:schemeClr val="accent4"/>
                </a:solidFill>
              </a:defRPr>
            </a:lvl4pPr>
            <a:lvl5pPr>
              <a:defRPr>
                <a:solidFill>
                  <a:schemeClr val="accent4"/>
                </a:solidFill>
              </a:defRPr>
            </a:lvl5pPr>
          </a:lstStyle>
          <a:p>
            <a:pPr lvl="0"/>
            <a:r>
              <a:rPr lang="en-US"/>
              <a:t>Click to edit Master text styles</a:t>
            </a:r>
          </a:p>
        </p:txBody>
      </p:sp>
      <p:pic>
        <p:nvPicPr>
          <p:cNvPr id="9" name="Picture 8" descr="A picture containing building, tower&#10;&#10;Description automatically generated">
            <a:extLst>
              <a:ext uri="{FF2B5EF4-FFF2-40B4-BE49-F238E27FC236}">
                <a16:creationId xmlns:a16="http://schemas.microsoft.com/office/drawing/2014/main" id="{B0D7668D-EF58-49DA-88B7-880BFEF6E065}"/>
              </a:ext>
            </a:extLst>
          </p:cNvPr>
          <p:cNvPicPr>
            <a:picLocks noChangeAspect="1"/>
          </p:cNvPicPr>
          <p:nvPr userDrawn="1"/>
        </p:nvPicPr>
        <p:blipFill>
          <a:blip r:embed="rId2"/>
          <a:stretch>
            <a:fillRect/>
          </a:stretch>
        </p:blipFill>
        <p:spPr>
          <a:xfrm>
            <a:off x="10863182" y="285"/>
            <a:ext cx="1328818" cy="6857433"/>
          </a:xfrm>
          <a:prstGeom prst="rect">
            <a:avLst/>
          </a:prstGeom>
        </p:spPr>
      </p:pic>
      <p:sp>
        <p:nvSpPr>
          <p:cNvPr id="10" name="Oval 9">
            <a:extLst>
              <a:ext uri="{FF2B5EF4-FFF2-40B4-BE49-F238E27FC236}">
                <a16:creationId xmlns:a16="http://schemas.microsoft.com/office/drawing/2014/main" id="{9B91F138-D233-4847-A8E5-88E6086A68C9}"/>
              </a:ext>
            </a:extLst>
          </p:cNvPr>
          <p:cNvSpPr/>
          <p:nvPr userDrawn="1"/>
        </p:nvSpPr>
        <p:spPr>
          <a:xfrm>
            <a:off x="11484634" y="6356351"/>
            <a:ext cx="327804" cy="327804"/>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solidFill>
                <a:schemeClr val="bg1"/>
              </a:solidFill>
            </a:endParaRPr>
          </a:p>
        </p:txBody>
      </p:sp>
      <p:sp>
        <p:nvSpPr>
          <p:cNvPr id="11" name="Slide Number Placeholder 5"/>
          <p:cNvSpPr txBox="1">
            <a:spLocks/>
          </p:cNvSpPr>
          <p:nvPr userDrawn="1"/>
        </p:nvSpPr>
        <p:spPr>
          <a:xfrm>
            <a:off x="11402683" y="6339099"/>
            <a:ext cx="491706" cy="365125"/>
          </a:xfrm>
          <a:prstGeom prst="rect">
            <a:avLst/>
          </a:prstGeom>
        </p:spPr>
        <p:txBody>
          <a:bodyPr vert="horz" lIns="91440" tIns="45720" rIns="91440" bIns="45720" rtlCol="0" anchor="ctr"/>
          <a:lstStyle>
            <a:lvl1pPr algn="ctr">
              <a:defRPr sz="1050">
                <a:solidFill>
                  <a:srgbClr val="00437C"/>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A6F1482-B4D6-CD40-8A94-288E9E3C72CB}" type="slidenum">
              <a:rPr kumimoji="0" lang="en-US" sz="1050" b="0" i="0" u="none" strike="noStrike" kern="1200" cap="none" spc="0" normalizeH="0" baseline="0" noProof="0" smtClean="0">
                <a:ln>
                  <a:noFill/>
                </a:ln>
                <a:solidFill>
                  <a:srgbClr val="00437C"/>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437C"/>
              </a:solidFill>
              <a:effectLst/>
              <a:uLnTx/>
              <a:uFillTx/>
              <a:latin typeface="+mn-lt"/>
              <a:ea typeface="+mn-ea"/>
              <a:cs typeface="+mn-cs"/>
            </a:endParaRPr>
          </a:p>
        </p:txBody>
      </p:sp>
      <p:pic>
        <p:nvPicPr>
          <p:cNvPr id="12" name="Picture 11"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3"/>
          <a:stretch>
            <a:fillRect/>
          </a:stretch>
        </p:blipFill>
        <p:spPr>
          <a:xfrm>
            <a:off x="562404" y="6357335"/>
            <a:ext cx="2561796" cy="375144"/>
          </a:xfrm>
          <a:prstGeom prst="rect">
            <a:avLst/>
          </a:prstGeom>
        </p:spPr>
      </p:pic>
    </p:spTree>
    <p:extLst>
      <p:ext uri="{BB962C8B-B14F-4D97-AF65-F5344CB8AC3E}">
        <p14:creationId xmlns:p14="http://schemas.microsoft.com/office/powerpoint/2010/main" val="2281569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9D5CA-21D2-4776-908E-389E41A508CA}"/>
              </a:ext>
            </a:extLst>
          </p:cNvPr>
          <p:cNvSpPr/>
          <p:nvPr userDrawn="1"/>
        </p:nvSpPr>
        <p:spPr>
          <a:xfrm>
            <a:off x="11362557" y="1"/>
            <a:ext cx="580357" cy="6857433"/>
          </a:xfrm>
          <a:prstGeom prst="rect">
            <a:avLst/>
          </a:prstGeom>
          <a:solidFill>
            <a:srgbClr val="1336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
        <p:nvSpPr>
          <p:cNvPr id="9" name="Oval 8">
            <a:extLst>
              <a:ext uri="{FF2B5EF4-FFF2-40B4-BE49-F238E27FC236}">
                <a16:creationId xmlns:a16="http://schemas.microsoft.com/office/drawing/2014/main" id="{9B91F138-D233-4847-A8E5-88E6086A68C9}"/>
              </a:ext>
            </a:extLst>
          </p:cNvPr>
          <p:cNvSpPr/>
          <p:nvPr userDrawn="1"/>
        </p:nvSpPr>
        <p:spPr>
          <a:xfrm>
            <a:off x="11484634" y="6356351"/>
            <a:ext cx="327804" cy="327804"/>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E1FAB36C-DCC0-47E8-86CB-F704DDDF4EBD}"/>
              </a:ext>
            </a:extLst>
          </p:cNvPr>
          <p:cNvPicPr>
            <a:picLocks noChangeAspect="1"/>
          </p:cNvPicPr>
          <p:nvPr userDrawn="1"/>
        </p:nvPicPr>
        <p:blipFill>
          <a:blip r:embed="rId2"/>
          <a:stretch>
            <a:fillRect/>
          </a:stretch>
        </p:blipFill>
        <p:spPr>
          <a:xfrm>
            <a:off x="11942064" y="0"/>
            <a:ext cx="249936" cy="6858000"/>
          </a:xfrm>
          <a:prstGeom prst="rect">
            <a:avLst/>
          </a:prstGeom>
        </p:spPr>
      </p:pic>
      <p:sp>
        <p:nvSpPr>
          <p:cNvPr id="12" name="Title 1"/>
          <p:cNvSpPr>
            <a:spLocks noGrp="1"/>
          </p:cNvSpPr>
          <p:nvPr>
            <p:ph type="title"/>
          </p:nvPr>
        </p:nvSpPr>
        <p:spPr>
          <a:xfrm>
            <a:off x="457199" y="274639"/>
            <a:ext cx="10024533" cy="1143000"/>
          </a:xfrm>
          <a:prstGeom prst="rect">
            <a:avLst/>
          </a:prstGeom>
        </p:spPr>
        <p:txBody>
          <a:bodyPr/>
          <a:lstStyle>
            <a:lvl1pPr algn="l">
              <a:defRPr sz="40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3" name="Content Placeholder 2"/>
          <p:cNvSpPr>
            <a:spLocks noGrp="1"/>
          </p:cNvSpPr>
          <p:nvPr>
            <p:ph idx="1"/>
          </p:nvPr>
        </p:nvSpPr>
        <p:spPr>
          <a:xfrm>
            <a:off x="457200" y="1600201"/>
            <a:ext cx="10024532" cy="4525963"/>
          </a:xfrm>
          <a:prstGeom prst="rect">
            <a:avLst/>
          </a:prstGeom>
        </p:spPr>
        <p:txBody>
          <a:bodyPr/>
          <a:lstStyle>
            <a:lvl1pPr marL="0" indent="0">
              <a:buNone/>
              <a:defRPr sz="2000">
                <a:solidFill>
                  <a:schemeClr val="accent1"/>
                </a:solidFill>
                <a:latin typeface="Arial" panose="020B0604020202020204" pitchFamily="34" charset="0"/>
                <a:cs typeface="Arial" panose="020B0604020202020204" pitchFamily="34" charset="0"/>
              </a:defRPr>
            </a:lvl1pPr>
            <a:lvl2pPr>
              <a:defRPr>
                <a:solidFill>
                  <a:schemeClr val="accent2"/>
                </a:solidFill>
              </a:defRPr>
            </a:lvl2pPr>
            <a:lvl3pPr>
              <a:defRPr>
                <a:solidFill>
                  <a:schemeClr val="accent2"/>
                </a:solidFill>
              </a:defRPr>
            </a:lvl3pPr>
            <a:lvl4pPr>
              <a:defRPr>
                <a:solidFill>
                  <a:schemeClr val="accent4"/>
                </a:solidFill>
              </a:defRPr>
            </a:lvl4pPr>
            <a:lvl5pPr>
              <a:defRPr>
                <a:solidFill>
                  <a:schemeClr val="accent4"/>
                </a:solidFill>
              </a:defRPr>
            </a:lvl5pPr>
          </a:lstStyle>
          <a:p>
            <a:pPr lvl="0"/>
            <a:r>
              <a:rPr lang="en-US"/>
              <a:t>Click to edit Master text styles</a:t>
            </a:r>
          </a:p>
        </p:txBody>
      </p:sp>
      <p:pic>
        <p:nvPicPr>
          <p:cNvPr id="14" name="Picture 13" descr="Text&#10;&#10;Description automatically generated">
            <a:extLst>
              <a:ext uri="{FF2B5EF4-FFF2-40B4-BE49-F238E27FC236}">
                <a16:creationId xmlns:a16="http://schemas.microsoft.com/office/drawing/2014/main" id="{99FC2A87-E2DB-49D7-85FD-7008163B82A6}"/>
              </a:ext>
            </a:extLst>
          </p:cNvPr>
          <p:cNvPicPr>
            <a:picLocks noChangeAspect="1"/>
          </p:cNvPicPr>
          <p:nvPr userDrawn="1"/>
        </p:nvPicPr>
        <p:blipFill>
          <a:blip r:embed="rId3"/>
          <a:stretch>
            <a:fillRect/>
          </a:stretch>
        </p:blipFill>
        <p:spPr>
          <a:xfrm>
            <a:off x="562404" y="6357335"/>
            <a:ext cx="2561796" cy="375144"/>
          </a:xfrm>
          <a:prstGeom prst="rect">
            <a:avLst/>
          </a:prstGeom>
        </p:spPr>
      </p:pic>
      <p:sp>
        <p:nvSpPr>
          <p:cNvPr id="15" name="Slide Number Placeholder 5"/>
          <p:cNvSpPr txBox="1">
            <a:spLocks/>
          </p:cNvSpPr>
          <p:nvPr userDrawn="1"/>
        </p:nvSpPr>
        <p:spPr>
          <a:xfrm>
            <a:off x="11402683" y="6339099"/>
            <a:ext cx="491706" cy="365125"/>
          </a:xfrm>
          <a:prstGeom prst="rect">
            <a:avLst/>
          </a:prstGeom>
        </p:spPr>
        <p:txBody>
          <a:bodyPr vert="horz" lIns="91440" tIns="45720" rIns="91440" bIns="45720" rtlCol="0" anchor="ctr"/>
          <a:lstStyle>
            <a:lvl1pPr algn="ctr">
              <a:defRPr sz="1050">
                <a:solidFill>
                  <a:srgbClr val="00437C"/>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A6F1482-B4D6-CD40-8A94-288E9E3C72CB}" type="slidenum">
              <a:rPr kumimoji="0" lang="en-US" sz="1050" b="0" i="0" u="none" strike="noStrike" kern="1200" cap="none" spc="0" normalizeH="0" baseline="0" noProof="0" smtClean="0">
                <a:ln>
                  <a:noFill/>
                </a:ln>
                <a:solidFill>
                  <a:srgbClr val="00437C"/>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437C"/>
              </a:solidFill>
              <a:effectLst/>
              <a:uLnTx/>
              <a:uFillTx/>
              <a:latin typeface="+mn-lt"/>
              <a:ea typeface="+mn-ea"/>
              <a:cs typeface="+mn-cs"/>
            </a:endParaRPr>
          </a:p>
        </p:txBody>
      </p:sp>
    </p:spTree>
    <p:extLst>
      <p:ext uri="{BB962C8B-B14F-4D97-AF65-F5344CB8AC3E}">
        <p14:creationId xmlns:p14="http://schemas.microsoft.com/office/powerpoint/2010/main" val="112913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309257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213592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677528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0CF2B-762B-244B-A813-1A6C20C2BD01}" type="slidenum">
              <a:rPr lang="en-US" smtClean="0"/>
              <a:pPr/>
              <a:t>‹#›</a:t>
            </a:fld>
            <a:endParaRPr lang="en-US"/>
          </a:p>
        </p:txBody>
      </p:sp>
    </p:spTree>
    <p:extLst>
      <p:ext uri="{BB962C8B-B14F-4D97-AF65-F5344CB8AC3E}">
        <p14:creationId xmlns:p14="http://schemas.microsoft.com/office/powerpoint/2010/main" val="216668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4176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0CF2B-762B-244B-A813-1A6C20C2BD01}" type="slidenum">
              <a:rPr lang="en-US" smtClean="0"/>
              <a:pPr/>
              <a:t>‹#›</a:t>
            </a:fld>
            <a:endParaRPr lang="en-US"/>
          </a:p>
        </p:txBody>
      </p:sp>
    </p:spTree>
    <p:extLst>
      <p:ext uri="{BB962C8B-B14F-4D97-AF65-F5344CB8AC3E}">
        <p14:creationId xmlns:p14="http://schemas.microsoft.com/office/powerpoint/2010/main" val="1521355191"/>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uct.ac.za/eresearch"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linkedin.com/company/uct-eresearch" TargetMode="External"/><Relationship Id="rId4" Type="http://schemas.openxmlformats.org/officeDocument/2006/relationships/hyperlink" Target="mailto:eresearch@uct.ac.za"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mailto:eresearch@uct.ac.za" TargetMode="External"/><Relationship Id="rId2" Type="http://schemas.openxmlformats.org/officeDocument/2006/relationships/hyperlink" Target="https://www.uct.ac.za/eresearch" TargetMode="Externa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17.jpeg"/><Relationship Id="rId4" Type="http://schemas.openxmlformats.org/officeDocument/2006/relationships/hyperlink" Target="https://uct.service-now.com/s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idia.ac.za/" TargetMode="External"/><Relationship Id="rId13" Type="http://schemas.openxmlformats.org/officeDocument/2006/relationships/hyperlink" Target="https://ibali.uct.ac.za/" TargetMode="External"/><Relationship Id="rId18" Type="http://schemas.openxmlformats.org/officeDocument/2006/relationships/hyperlink" Target="https://zenodo.org/" TargetMode="External"/><Relationship Id="rId26" Type="http://schemas.openxmlformats.org/officeDocument/2006/relationships/hyperlink" Target="https://www.doi.org/" TargetMode="External"/><Relationship Id="rId3" Type="http://schemas.openxmlformats.org/officeDocument/2006/relationships/hyperlink" Target="https://argos.openaire.eu/" TargetMode="External"/><Relationship Id="rId21" Type="http://schemas.openxmlformats.org/officeDocument/2006/relationships/hyperlink" Target="https://bitbucket.org/" TargetMode="External"/><Relationship Id="rId7" Type="http://schemas.openxmlformats.org/officeDocument/2006/relationships/hyperlink" Target="https://docs.ilifu.ac.za/" TargetMode="External"/><Relationship Id="rId12" Type="http://schemas.openxmlformats.org/officeDocument/2006/relationships/hyperlink" Target="https://uct.ac.za/eresearch/research_data_storage" TargetMode="External"/><Relationship Id="rId17" Type="http://schemas.openxmlformats.org/officeDocument/2006/relationships/hyperlink" Target="https://service.dirisa.ac.za/" TargetMode="External"/><Relationship Id="rId25" Type="http://schemas.openxmlformats.org/officeDocument/2006/relationships/hyperlink" Target="https://webofscience.com/" TargetMode="External"/><Relationship Id="rId2" Type="http://schemas.openxmlformats.org/officeDocument/2006/relationships/hyperlink" Target="https://dmp.lib.uct.ac.za/" TargetMode="External"/><Relationship Id="rId16" Type="http://schemas.openxmlformats.org/officeDocument/2006/relationships/hyperlink" Target="https://www.dirisa.ac.za/" TargetMode="External"/><Relationship Id="rId20" Type="http://schemas.openxmlformats.org/officeDocument/2006/relationships/hyperlink" Target="https://about.gitlab.com/" TargetMode="External"/><Relationship Id="rId1" Type="http://schemas.openxmlformats.org/officeDocument/2006/relationships/slideLayout" Target="../slideLayouts/slideLayout4.xml"/><Relationship Id="rId6" Type="http://schemas.openxmlformats.org/officeDocument/2006/relationships/hyperlink" Target="https://www.ilifu.ac.za/" TargetMode="External"/><Relationship Id="rId11" Type="http://schemas.openxmlformats.org/officeDocument/2006/relationships/hyperlink" Target="https://wiki.chpc.ac.za/chpc:lengau" TargetMode="External"/><Relationship Id="rId24" Type="http://schemas.openxmlformats.org/officeDocument/2006/relationships/hyperlink" Target="https://scopus.com/" TargetMode="External"/><Relationship Id="rId5" Type="http://schemas.openxmlformats.org/officeDocument/2006/relationships/hyperlink" Target="https://ondemand.uct.ac.za/" TargetMode="External"/><Relationship Id="rId15" Type="http://schemas.openxmlformats.org/officeDocument/2006/relationships/hyperlink" Target="https://figshare.com/" TargetMode="External"/><Relationship Id="rId23" Type="http://schemas.openxmlformats.org/officeDocument/2006/relationships/hyperlink" Target="https://scholar.google.com/" TargetMode="External"/><Relationship Id="rId28" Type="http://schemas.openxmlformats.org/officeDocument/2006/relationships/image" Target="../media/image23.jpeg"/><Relationship Id="rId10" Type="http://schemas.openxmlformats.org/officeDocument/2006/relationships/hyperlink" Target="https://www.chpc.ac.za/" TargetMode="External"/><Relationship Id="rId19" Type="http://schemas.openxmlformats.org/officeDocument/2006/relationships/hyperlink" Target="https://github.com/" TargetMode="External"/><Relationship Id="rId4" Type="http://schemas.openxmlformats.org/officeDocument/2006/relationships/hyperlink" Target="https://ucthpc.uct.ac.za/" TargetMode="External"/><Relationship Id="rId9" Type="http://schemas.openxmlformats.org/officeDocument/2006/relationships/hyperlink" Target="https://gateway.idia.ac.za/" TargetMode="External"/><Relationship Id="rId14" Type="http://schemas.openxmlformats.org/officeDocument/2006/relationships/hyperlink" Target="https://zivahub.uct.ac.za/" TargetMode="External"/><Relationship Id="rId22" Type="http://schemas.openxmlformats.org/officeDocument/2006/relationships/hyperlink" Target="https://orcid.org/" TargetMode="External"/><Relationship Id="rId27"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hyperlink" Target="https://uct.ac.za/eresearch/online-cours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journals.plos.org/ploscompbiol/article?id=10.1371/journal.pcbi.1005510"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carpentries-lab.github.io/good-enough-practices" TargetMode="External"/><Relationship Id="rId2" Type="http://schemas.openxmlformats.org/officeDocument/2006/relationships/hyperlink" Target="https://journals.plos.org/ploscompbiol/article?id=10.1371/journal.pcbi.1005510"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uct.ac.za/eresearch" TargetMode="External"/><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mailto:eresearch@uct.ac.z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research.uwc.ac.za/" TargetMode="External"/><Relationship Id="rId2" Type="http://schemas.openxmlformats.org/officeDocument/2006/relationships/hyperlink" Target="https://uct.ac.za/eresearch" TargetMode="External"/><Relationship Id="rId1" Type="http://schemas.openxmlformats.org/officeDocument/2006/relationships/slideLayout" Target="../slideLayouts/slideLayout4.xml"/><Relationship Id="rId4" Type="http://schemas.openxmlformats.org/officeDocument/2006/relationships/hyperlink" Target="https://hsrc.ac.za/divisions/eresearch-knowledge-centr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uct.service-now.com/sp?id=sc_cat_item&amp;sys_id=5b6e6a80db276b4009b807f2ca9619f2" TargetMode="External"/><Relationship Id="rId2" Type="http://schemas.openxmlformats.org/officeDocument/2006/relationships/hyperlink" Target="mailto:eresearch@uct.ac.za" TargetMode="External"/><Relationship Id="rId1" Type="http://schemas.openxmlformats.org/officeDocument/2006/relationships/slideLayout" Target="../slideLayouts/slideLayout4.xml"/><Relationship Id="rId4" Type="http://schemas.openxmlformats.org/officeDocument/2006/relationships/hyperlink" Target="https://uct.ac.za/eresearch"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eresearch@uct.ac.za" TargetMode="External"/><Relationship Id="rId2" Type="http://schemas.openxmlformats.org/officeDocument/2006/relationships/hyperlink" Target="mailto:era@uct.ac.za"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530619"/>
            <a:ext cx="11223171" cy="1796761"/>
          </a:xfrm>
        </p:spPr>
        <p:txBody>
          <a:bodyPr>
            <a:noAutofit/>
          </a:bodyPr>
          <a:lstStyle/>
          <a:p>
            <a:pPr algn="ctr"/>
            <a:r>
              <a:rPr lang="en-US" dirty="0">
                <a:solidFill>
                  <a:srgbClr val="00437C"/>
                </a:solidFill>
                <a:latin typeface="Arial Black" pitchFamily="34" charset="0"/>
              </a:rPr>
              <a:t>UCT </a:t>
            </a:r>
            <a:r>
              <a:rPr lang="en-US" dirty="0" err="1">
                <a:solidFill>
                  <a:srgbClr val="00437C"/>
                </a:solidFill>
                <a:latin typeface="Arial Black" pitchFamily="34" charset="0"/>
              </a:rPr>
              <a:t>eResearch</a:t>
            </a:r>
            <a:r>
              <a:rPr lang="en-US" dirty="0">
                <a:solidFill>
                  <a:srgbClr val="00437C"/>
                </a:solidFill>
                <a:latin typeface="Arial Black" pitchFamily="34" charset="0"/>
              </a:rPr>
              <a:t> Services</a:t>
            </a:r>
            <a:br>
              <a:rPr lang="en-US" dirty="0">
                <a:solidFill>
                  <a:srgbClr val="00437C"/>
                </a:solidFill>
                <a:latin typeface="Arial Black" pitchFamily="34" charset="0"/>
              </a:rPr>
            </a:br>
            <a:r>
              <a:rPr lang="en-US" sz="1800" dirty="0"/>
              <a:t>A few tools which can make a researcher’s work </a:t>
            </a:r>
            <a:r>
              <a:rPr lang="en-US" sz="1800" i="1" dirty="0"/>
              <a:t>much</a:t>
            </a:r>
            <a:r>
              <a:rPr lang="en-US" sz="1800" dirty="0"/>
              <a:t> easier</a:t>
            </a:r>
            <a:br>
              <a:rPr lang="en-US" sz="3600" dirty="0">
                <a:solidFill>
                  <a:srgbClr val="00437C"/>
                </a:solidFill>
                <a:latin typeface="Arial Black" pitchFamily="34" charset="0"/>
              </a:rPr>
            </a:br>
            <a:r>
              <a:rPr lang="en-US" sz="2000" dirty="0">
                <a:solidFill>
                  <a:srgbClr val="00A3E0"/>
                </a:solidFill>
              </a:rPr>
              <a:t>Mattia Vaccari </a:t>
            </a:r>
            <a:r>
              <a:rPr lang="en-ZA" sz="2000" dirty="0">
                <a:solidFill>
                  <a:srgbClr val="00A3E0"/>
                </a:solidFill>
              </a:rPr>
              <a:t>- Director - UCT </a:t>
            </a:r>
            <a:r>
              <a:rPr lang="en-ZA" sz="2000" dirty="0" err="1">
                <a:solidFill>
                  <a:srgbClr val="00A3E0"/>
                </a:solidFill>
              </a:rPr>
              <a:t>eResearch</a:t>
            </a:r>
            <a:r>
              <a:rPr lang="en-ZA" sz="2000" dirty="0">
                <a:solidFill>
                  <a:srgbClr val="00A3E0"/>
                </a:solidFill>
              </a:rPr>
              <a:t> Centre</a:t>
            </a:r>
            <a:br>
              <a:rPr lang="en-ZA" sz="2000" dirty="0">
                <a:ea typeface="+mn-lt"/>
                <a:cs typeface="+mn-lt"/>
              </a:rPr>
            </a:br>
            <a:r>
              <a:rPr lang="en-ZA" sz="2000" dirty="0">
                <a:ea typeface="+mn-lt"/>
                <a:cs typeface="+mn-lt"/>
                <a:hlinkClick r:id="rId3"/>
              </a:rPr>
              <a:t>https://www.uct.ac.za/eresearch</a:t>
            </a:r>
            <a:r>
              <a:rPr lang="en-ZA" sz="2000" dirty="0">
                <a:ea typeface="+mn-lt"/>
                <a:cs typeface="+mn-lt"/>
              </a:rPr>
              <a:t> </a:t>
            </a:r>
            <a:r>
              <a:rPr lang="en-ZA" sz="2000" dirty="0">
                <a:solidFill>
                  <a:srgbClr val="00A3E0"/>
                </a:solidFill>
              </a:rPr>
              <a:t>- </a:t>
            </a:r>
            <a:r>
              <a:rPr lang="en-ZA" sz="2000" dirty="0">
                <a:solidFill>
                  <a:srgbClr val="00A3E0"/>
                </a:solidFill>
                <a:hlinkClick r:id="rId4"/>
              </a:rPr>
              <a:t>eresearch@uct.ac.za</a:t>
            </a:r>
            <a:br>
              <a:rPr lang="en-ZA" sz="2000" dirty="0">
                <a:solidFill>
                  <a:srgbClr val="00A3E0"/>
                </a:solidFill>
              </a:rPr>
            </a:br>
            <a:r>
              <a:rPr lang="en-ZA" sz="2000" dirty="0">
                <a:solidFill>
                  <a:srgbClr val="00A3E0"/>
                </a:solidFill>
                <a:latin typeface="Arial"/>
                <a:cs typeface="Arial"/>
                <a:hlinkClick r:id="rId5"/>
              </a:rPr>
              <a:t>https://www.linkedin.com/company/uct-eresearch</a:t>
            </a:r>
            <a:endParaRPr lang="en-ZA" sz="2000" dirty="0">
              <a:latin typeface="Arial Black" pitchFamily="34" charset="0"/>
            </a:endParaRPr>
          </a:p>
        </p:txBody>
      </p:sp>
      <p:pic>
        <p:nvPicPr>
          <p:cNvPr id="6" name="Picture 5" descr="M:\UCT\0325_Harry PPT Slide\Resources\Vision2030_African Motif_Full Colour_72dpi.png"/>
          <p:cNvPicPr>
            <a:picLocks noChangeAspect="1" noChangeArrowheads="1"/>
          </p:cNvPicPr>
          <p:nvPr/>
        </p:nvPicPr>
        <p:blipFill>
          <a:blip r:embed="rId6"/>
          <a:stretch>
            <a:fillRect/>
          </a:stretch>
        </p:blipFill>
        <p:spPr bwMode="auto">
          <a:xfrm>
            <a:off x="5289841" y="496574"/>
            <a:ext cx="1612321" cy="1612321"/>
          </a:xfrm>
          <a:prstGeom prst="rect">
            <a:avLst/>
          </a:prstGeom>
          <a:noFill/>
        </p:spPr>
      </p:pic>
      <p:pic>
        <p:nvPicPr>
          <p:cNvPr id="5" name="Picture 4">
            <a:extLst>
              <a:ext uri="{FF2B5EF4-FFF2-40B4-BE49-F238E27FC236}">
                <a16:creationId xmlns:a16="http://schemas.microsoft.com/office/drawing/2014/main" id="{0A0173CF-7486-EE93-C3C9-CD903DB38E7A}"/>
              </a:ext>
            </a:extLst>
          </p:cNvPr>
          <p:cNvPicPr>
            <a:picLocks noChangeAspect="1"/>
          </p:cNvPicPr>
          <p:nvPr/>
        </p:nvPicPr>
        <p:blipFill>
          <a:blip r:embed="rId7"/>
          <a:stretch>
            <a:fillRect/>
          </a:stretch>
        </p:blipFill>
        <p:spPr>
          <a:xfrm>
            <a:off x="2209221" y="428062"/>
            <a:ext cx="2971800" cy="1917971"/>
          </a:xfrm>
          <a:prstGeom prst="rect">
            <a:avLst/>
          </a:prstGeom>
        </p:spPr>
      </p:pic>
      <p:pic>
        <p:nvPicPr>
          <p:cNvPr id="8" name="Picture 7">
            <a:extLst>
              <a:ext uri="{FF2B5EF4-FFF2-40B4-BE49-F238E27FC236}">
                <a16:creationId xmlns:a16="http://schemas.microsoft.com/office/drawing/2014/main" id="{39E58582-38F9-A4CF-43C7-4478DC499E2F}"/>
              </a:ext>
            </a:extLst>
          </p:cNvPr>
          <p:cNvPicPr>
            <a:picLocks noChangeAspect="1"/>
          </p:cNvPicPr>
          <p:nvPr/>
        </p:nvPicPr>
        <p:blipFill>
          <a:blip r:embed="rId8"/>
          <a:stretch>
            <a:fillRect/>
          </a:stretch>
        </p:blipFill>
        <p:spPr>
          <a:xfrm>
            <a:off x="7573391" y="445581"/>
            <a:ext cx="1957959" cy="19004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5BD33-2AF6-5658-E9A2-9D298EBB3160}"/>
              </a:ext>
            </a:extLst>
          </p:cNvPr>
          <p:cNvSpPr>
            <a:spLocks noGrp="1"/>
          </p:cNvSpPr>
          <p:nvPr>
            <p:ph type="title"/>
          </p:nvPr>
        </p:nvSpPr>
        <p:spPr>
          <a:xfrm>
            <a:off x="589720" y="137125"/>
            <a:ext cx="10024533" cy="1113895"/>
          </a:xfrm>
        </p:spPr>
        <p:txBody>
          <a:bodyPr>
            <a:normAutofit fontScale="90000"/>
          </a:bodyPr>
          <a:lstStyle/>
          <a:p>
            <a:pPr algn="ctr"/>
            <a:r>
              <a:rPr lang="en-US" dirty="0"/>
              <a:t>Is </a:t>
            </a:r>
            <a:r>
              <a:rPr lang="en-US" dirty="0" err="1"/>
              <a:t>eResearch</a:t>
            </a:r>
            <a:r>
              <a:rPr lang="en-US" dirty="0"/>
              <a:t> all about Big Data? Not at all!</a:t>
            </a:r>
          </a:p>
        </p:txBody>
      </p:sp>
      <p:sp>
        <p:nvSpPr>
          <p:cNvPr id="5" name="Content Placeholder 4">
            <a:extLst>
              <a:ext uri="{FF2B5EF4-FFF2-40B4-BE49-F238E27FC236}">
                <a16:creationId xmlns:a16="http://schemas.microsoft.com/office/drawing/2014/main" id="{94CE816B-B644-FD36-FF97-A272D789618C}"/>
              </a:ext>
            </a:extLst>
          </p:cNvPr>
          <p:cNvSpPr>
            <a:spLocks noGrp="1"/>
          </p:cNvSpPr>
          <p:nvPr>
            <p:ph idx="1"/>
          </p:nvPr>
        </p:nvSpPr>
        <p:spPr>
          <a:xfrm>
            <a:off x="256209" y="1404235"/>
            <a:ext cx="7170530" cy="4674725"/>
          </a:xfrm>
        </p:spPr>
        <p:txBody>
          <a:bodyPr>
            <a:normAutofit/>
          </a:bodyPr>
          <a:lstStyle/>
          <a:p>
            <a:pPr marL="457200" indent="-457200">
              <a:buAutoNum type="arabicParenR"/>
            </a:pPr>
            <a:r>
              <a:rPr lang="en-US" sz="3200" dirty="0"/>
              <a:t>Research Methodologies</a:t>
            </a:r>
          </a:p>
          <a:p>
            <a:pPr marL="457200" indent="-457200">
              <a:buAutoNum type="arabicParenR"/>
            </a:pPr>
            <a:r>
              <a:rPr lang="en-US" sz="3200" dirty="0"/>
              <a:t>Research Ethics (e.g. POPIA)</a:t>
            </a:r>
            <a:endParaRPr lang="en-US" sz="4000" dirty="0"/>
          </a:p>
          <a:p>
            <a:pPr marL="457200" indent="-457200">
              <a:buAutoNum type="arabicParenR"/>
            </a:pPr>
            <a:r>
              <a:rPr lang="en-US" sz="3200" dirty="0"/>
              <a:t>Research Collaboration Tools</a:t>
            </a:r>
          </a:p>
          <a:p>
            <a:pPr marL="457200" indent="-457200">
              <a:buAutoNum type="arabicParenR"/>
            </a:pPr>
            <a:r>
              <a:rPr lang="en-US" sz="3200" dirty="0"/>
              <a:t>Research(er) Visibility</a:t>
            </a:r>
          </a:p>
          <a:p>
            <a:pPr marL="457200" indent="-457200">
              <a:buAutoNum type="arabicParenR"/>
            </a:pPr>
            <a:r>
              <a:rPr lang="en-US" sz="3200" dirty="0"/>
              <a:t>“Small” Data (Context) still matters!</a:t>
            </a:r>
          </a:p>
          <a:p>
            <a:pPr marL="457200" indent="-457200">
              <a:buAutoNum type="arabicParenR"/>
            </a:pPr>
            <a:r>
              <a:rPr lang="en-US" sz="3200" dirty="0"/>
              <a:t>Data is not “just” Data anymore (real-time, hardware, software, </a:t>
            </a:r>
            <a:r>
              <a:rPr lang="en-US" sz="3200" dirty="0" err="1"/>
              <a:t>etc</a:t>
            </a:r>
            <a:r>
              <a:rPr lang="en-US" sz="3200" dirty="0"/>
              <a:t>)</a:t>
            </a:r>
          </a:p>
          <a:p>
            <a:pPr marL="457200" indent="-457200">
              <a:buAutoNum type="arabicParenR"/>
            </a:pPr>
            <a:r>
              <a:rPr lang="en-US" sz="3200" dirty="0"/>
              <a:t>Any Data must be FAIR to be of use</a:t>
            </a:r>
          </a:p>
        </p:txBody>
      </p:sp>
      <p:pic>
        <p:nvPicPr>
          <p:cNvPr id="11" name="Picture 10" descr="A multi tool knife with many tools&#10;&#10;Description automatically generated">
            <a:extLst>
              <a:ext uri="{FF2B5EF4-FFF2-40B4-BE49-F238E27FC236}">
                <a16:creationId xmlns:a16="http://schemas.microsoft.com/office/drawing/2014/main" id="{24E68214-7870-B085-70D9-A6F19094C762}"/>
              </a:ext>
            </a:extLst>
          </p:cNvPr>
          <p:cNvPicPr>
            <a:picLocks noChangeAspect="1"/>
          </p:cNvPicPr>
          <p:nvPr/>
        </p:nvPicPr>
        <p:blipFill>
          <a:blip r:embed="rId2"/>
          <a:stretch>
            <a:fillRect/>
          </a:stretch>
        </p:blipFill>
        <p:spPr>
          <a:xfrm>
            <a:off x="7404100" y="1364195"/>
            <a:ext cx="4787900" cy="4787900"/>
          </a:xfrm>
          <a:prstGeom prst="rect">
            <a:avLst/>
          </a:prstGeom>
        </p:spPr>
      </p:pic>
    </p:spTree>
    <p:extLst>
      <p:ext uri="{BB962C8B-B14F-4D97-AF65-F5344CB8AC3E}">
        <p14:creationId xmlns:p14="http://schemas.microsoft.com/office/powerpoint/2010/main" val="180367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778000" y="476250"/>
            <a:ext cx="8053387" cy="5905500"/>
          </a:xfrm>
          <a:prstGeom prst="rect">
            <a:avLst/>
          </a:prstGeom>
        </p:spPr>
      </p:pic>
      <p:sp>
        <p:nvSpPr>
          <p:cNvPr id="25" name="Title 24">
            <a:extLst>
              <a:ext uri="{FF2B5EF4-FFF2-40B4-BE49-F238E27FC236}">
                <a16:creationId xmlns:a16="http://schemas.microsoft.com/office/drawing/2014/main" id="{6F759B8D-262E-B866-F390-C3005E11690B}"/>
              </a:ext>
            </a:extLst>
          </p:cNvPr>
          <p:cNvSpPr>
            <a:spLocks noGrp="1"/>
          </p:cNvSpPr>
          <p:nvPr>
            <p:ph type="title"/>
          </p:nvPr>
        </p:nvSpPr>
        <p:spPr>
          <a:xfrm>
            <a:off x="1079413" y="-2507"/>
            <a:ext cx="10024533" cy="891508"/>
          </a:xfrm>
        </p:spPr>
        <p:txBody>
          <a:bodyPr/>
          <a:lstStyle/>
          <a:p>
            <a:pPr algn="ctr"/>
            <a:r>
              <a:rPr lang="en-US"/>
              <a:t>Your Research Project Lifecycle</a:t>
            </a:r>
          </a:p>
        </p:txBody>
      </p:sp>
      <p:grpSp>
        <p:nvGrpSpPr>
          <p:cNvPr id="24" name="Group 23">
            <a:extLst>
              <a:ext uri="{FF2B5EF4-FFF2-40B4-BE49-F238E27FC236}">
                <a16:creationId xmlns:a16="http://schemas.microsoft.com/office/drawing/2014/main" id="{7FBFD6D3-CDC4-92D5-7FC2-942D205D4D6D}"/>
              </a:ext>
            </a:extLst>
          </p:cNvPr>
          <p:cNvGrpSpPr/>
          <p:nvPr/>
        </p:nvGrpSpPr>
        <p:grpSpPr>
          <a:xfrm>
            <a:off x="3773328" y="2902585"/>
            <a:ext cx="4062729" cy="1281430"/>
            <a:chOff x="4067176" y="2543111"/>
            <a:chExt cx="4062729" cy="1281430"/>
          </a:xfrm>
        </p:grpSpPr>
        <p:grpSp>
          <p:nvGrpSpPr>
            <p:cNvPr id="10" name="object 10"/>
            <p:cNvGrpSpPr/>
            <p:nvPr/>
          </p:nvGrpSpPr>
          <p:grpSpPr>
            <a:xfrm>
              <a:off x="4067176" y="2543111"/>
              <a:ext cx="4062729" cy="1281430"/>
              <a:chOff x="2543175" y="2543111"/>
              <a:chExt cx="4062729" cy="1281430"/>
            </a:xfrm>
          </p:grpSpPr>
          <p:pic>
            <p:nvPicPr>
              <p:cNvPr id="11" name="object 11"/>
              <p:cNvPicPr/>
              <p:nvPr/>
            </p:nvPicPr>
            <p:blipFill>
              <a:blip r:embed="rId4" cstate="print"/>
              <a:stretch>
                <a:fillRect/>
              </a:stretch>
            </p:blipFill>
            <p:spPr>
              <a:xfrm>
                <a:off x="2552700" y="2543111"/>
                <a:ext cx="4043426" cy="1262062"/>
              </a:xfrm>
              <a:prstGeom prst="rect">
                <a:avLst/>
              </a:prstGeom>
            </p:spPr>
          </p:pic>
          <p:pic>
            <p:nvPicPr>
              <p:cNvPr id="12" name="object 12"/>
              <p:cNvPicPr/>
              <p:nvPr/>
            </p:nvPicPr>
            <p:blipFill>
              <a:blip r:embed="rId5" cstate="print"/>
              <a:stretch>
                <a:fillRect/>
              </a:stretch>
            </p:blipFill>
            <p:spPr>
              <a:xfrm>
                <a:off x="2543175" y="2571686"/>
                <a:ext cx="4062476" cy="1252537"/>
              </a:xfrm>
              <a:prstGeom prst="rect">
                <a:avLst/>
              </a:prstGeom>
            </p:spPr>
          </p:pic>
          <p:sp>
            <p:nvSpPr>
              <p:cNvPr id="13" name="object 13"/>
              <p:cNvSpPr/>
              <p:nvPr/>
            </p:nvSpPr>
            <p:spPr>
              <a:xfrm>
                <a:off x="2624201" y="2595625"/>
                <a:ext cx="3905250" cy="1123950"/>
              </a:xfrm>
              <a:custGeom>
                <a:avLst/>
                <a:gdLst/>
                <a:ahLst/>
                <a:cxnLst/>
                <a:rect l="l" t="t" r="r" b="b"/>
                <a:pathLst>
                  <a:path w="3905250" h="1123950">
                    <a:moveTo>
                      <a:pt x="3905250" y="0"/>
                    </a:moveTo>
                    <a:lnTo>
                      <a:pt x="0" y="0"/>
                    </a:lnTo>
                    <a:lnTo>
                      <a:pt x="0" y="1123950"/>
                    </a:lnTo>
                    <a:lnTo>
                      <a:pt x="3905250" y="1123950"/>
                    </a:lnTo>
                    <a:lnTo>
                      <a:pt x="3905250" y="0"/>
                    </a:lnTo>
                    <a:close/>
                  </a:path>
                </a:pathLst>
              </a:custGeom>
              <a:solidFill>
                <a:srgbClr val="FFFFFF"/>
              </a:solidFill>
            </p:spPr>
            <p:txBody>
              <a:bodyPr wrap="square" lIns="0" tIns="0" rIns="0" bIns="0" rtlCol="0"/>
              <a:lstStyle/>
              <a:p>
                <a:endParaRPr/>
              </a:p>
            </p:txBody>
          </p:sp>
          <p:sp>
            <p:nvSpPr>
              <p:cNvPr id="14" name="object 14"/>
              <p:cNvSpPr/>
              <p:nvPr/>
            </p:nvSpPr>
            <p:spPr>
              <a:xfrm>
                <a:off x="2624201" y="2595625"/>
                <a:ext cx="3905250" cy="1123950"/>
              </a:xfrm>
              <a:custGeom>
                <a:avLst/>
                <a:gdLst/>
                <a:ahLst/>
                <a:cxnLst/>
                <a:rect l="l" t="t" r="r" b="b"/>
                <a:pathLst>
                  <a:path w="3905250" h="1123950">
                    <a:moveTo>
                      <a:pt x="0" y="1123950"/>
                    </a:moveTo>
                    <a:lnTo>
                      <a:pt x="3905250" y="1123950"/>
                    </a:lnTo>
                    <a:lnTo>
                      <a:pt x="3905250" y="0"/>
                    </a:lnTo>
                    <a:lnTo>
                      <a:pt x="0" y="0"/>
                    </a:lnTo>
                    <a:lnTo>
                      <a:pt x="0" y="1123950"/>
                    </a:lnTo>
                    <a:close/>
                  </a:path>
                </a:pathLst>
              </a:custGeom>
              <a:ln w="9525">
                <a:solidFill>
                  <a:srgbClr val="FF0000"/>
                </a:solidFill>
                <a:prstDash val="dot"/>
              </a:ln>
            </p:spPr>
            <p:txBody>
              <a:bodyPr wrap="square" lIns="0" tIns="0" rIns="0" bIns="0" rtlCol="0"/>
              <a:lstStyle/>
              <a:p>
                <a:endParaRPr/>
              </a:p>
            </p:txBody>
          </p:sp>
        </p:grpSp>
        <p:sp>
          <p:nvSpPr>
            <p:cNvPr id="15" name="object 15"/>
            <p:cNvSpPr txBox="1"/>
            <p:nvPr/>
          </p:nvSpPr>
          <p:spPr>
            <a:xfrm>
              <a:off x="4228719" y="2624011"/>
              <a:ext cx="3735704" cy="1017269"/>
            </a:xfrm>
            <a:prstGeom prst="rect">
              <a:avLst/>
            </a:prstGeom>
          </p:spPr>
          <p:txBody>
            <a:bodyPr vert="horz" wrap="square" lIns="0" tIns="12065" rIns="0" bIns="0" rtlCol="0">
              <a:spAutoFit/>
            </a:bodyPr>
            <a:lstStyle/>
            <a:p>
              <a:pPr marL="12065" marR="5080" indent="-635" algn="ctr">
                <a:lnSpc>
                  <a:spcPct val="116199"/>
                </a:lnSpc>
                <a:spcBef>
                  <a:spcPts val="95"/>
                </a:spcBef>
              </a:pPr>
              <a:r>
                <a:rPr sz="1400" dirty="0">
                  <a:solidFill>
                    <a:schemeClr val="accent2">
                      <a:lumMod val="50000"/>
                    </a:schemeClr>
                  </a:solidFill>
                  <a:latin typeface="Arial"/>
                  <a:cs typeface="Arial"/>
                </a:rPr>
                <a:t>Research</a:t>
              </a:r>
              <a:r>
                <a:rPr sz="1400" spc="-90" dirty="0">
                  <a:solidFill>
                    <a:schemeClr val="accent2">
                      <a:lumMod val="50000"/>
                    </a:schemeClr>
                  </a:solidFill>
                  <a:latin typeface="Arial"/>
                  <a:cs typeface="Arial"/>
                </a:rPr>
                <a:t> </a:t>
              </a:r>
              <a:r>
                <a:rPr sz="1400" spc="55" dirty="0">
                  <a:solidFill>
                    <a:schemeClr val="accent2">
                      <a:lumMod val="50000"/>
                    </a:schemeClr>
                  </a:solidFill>
                  <a:latin typeface="Arial"/>
                  <a:cs typeface="Arial"/>
                </a:rPr>
                <a:t>Data</a:t>
              </a:r>
              <a:r>
                <a:rPr sz="1400" spc="-165" dirty="0">
                  <a:solidFill>
                    <a:schemeClr val="accent2">
                      <a:lumMod val="50000"/>
                    </a:schemeClr>
                  </a:solidFill>
                  <a:latin typeface="Arial"/>
                  <a:cs typeface="Arial"/>
                </a:rPr>
                <a:t> </a:t>
              </a:r>
              <a:r>
                <a:rPr sz="1400" spc="65" dirty="0">
                  <a:solidFill>
                    <a:schemeClr val="accent2">
                      <a:lumMod val="50000"/>
                    </a:schemeClr>
                  </a:solidFill>
                  <a:latin typeface="Arial"/>
                  <a:cs typeface="Arial"/>
                </a:rPr>
                <a:t>Management</a:t>
              </a:r>
              <a:r>
                <a:rPr sz="1400" spc="-85" dirty="0">
                  <a:solidFill>
                    <a:schemeClr val="accent2">
                      <a:lumMod val="50000"/>
                    </a:schemeClr>
                  </a:solidFill>
                  <a:latin typeface="Arial"/>
                  <a:cs typeface="Arial"/>
                </a:rPr>
                <a:t> </a:t>
              </a:r>
              <a:r>
                <a:rPr sz="1400" spc="-10" dirty="0">
                  <a:solidFill>
                    <a:schemeClr val="accent2">
                      <a:lumMod val="50000"/>
                    </a:schemeClr>
                  </a:solidFill>
                  <a:latin typeface="Arial"/>
                  <a:cs typeface="Arial"/>
                </a:rPr>
                <a:t>(RDM)</a:t>
              </a:r>
              <a:r>
                <a:rPr sz="1400" spc="-80" dirty="0">
                  <a:solidFill>
                    <a:schemeClr val="accent2">
                      <a:lumMod val="50000"/>
                    </a:schemeClr>
                  </a:solidFill>
                  <a:latin typeface="Arial"/>
                  <a:cs typeface="Arial"/>
                </a:rPr>
                <a:t> </a:t>
              </a:r>
              <a:r>
                <a:rPr sz="1400" dirty="0">
                  <a:solidFill>
                    <a:schemeClr val="accent2">
                      <a:lumMod val="50000"/>
                    </a:schemeClr>
                  </a:solidFill>
                  <a:latin typeface="Arial"/>
                  <a:cs typeface="Arial"/>
                </a:rPr>
                <a:t>is</a:t>
              </a:r>
              <a:r>
                <a:rPr sz="1400" spc="-114" dirty="0">
                  <a:solidFill>
                    <a:schemeClr val="accent2">
                      <a:lumMod val="50000"/>
                    </a:schemeClr>
                  </a:solidFill>
                  <a:latin typeface="Arial"/>
                  <a:cs typeface="Arial"/>
                </a:rPr>
                <a:t> </a:t>
              </a:r>
              <a:r>
                <a:rPr sz="1400" spc="65" dirty="0">
                  <a:solidFill>
                    <a:schemeClr val="accent2">
                      <a:lumMod val="50000"/>
                    </a:schemeClr>
                  </a:solidFill>
                  <a:latin typeface="Arial"/>
                  <a:cs typeface="Arial"/>
                </a:rPr>
                <a:t>the </a:t>
              </a:r>
              <a:r>
                <a:rPr sz="1400" spc="20" dirty="0">
                  <a:solidFill>
                    <a:schemeClr val="accent2">
                      <a:lumMod val="50000"/>
                    </a:schemeClr>
                  </a:solidFill>
                  <a:latin typeface="Arial"/>
                  <a:cs typeface="Arial"/>
                </a:rPr>
                <a:t>care,</a:t>
              </a:r>
              <a:r>
                <a:rPr sz="1400" spc="-50" dirty="0">
                  <a:solidFill>
                    <a:schemeClr val="accent2">
                      <a:lumMod val="50000"/>
                    </a:schemeClr>
                  </a:solidFill>
                  <a:latin typeface="Arial"/>
                  <a:cs typeface="Arial"/>
                </a:rPr>
                <a:t> </a:t>
              </a:r>
              <a:r>
                <a:rPr sz="1400" b="1" spc="20" dirty="0" err="1">
                  <a:solidFill>
                    <a:schemeClr val="accent2">
                      <a:lumMod val="50000"/>
                    </a:schemeClr>
                  </a:solidFill>
                  <a:latin typeface="Arial"/>
                  <a:cs typeface="Arial"/>
                </a:rPr>
                <a:t>organisation</a:t>
              </a:r>
              <a:r>
                <a:rPr sz="1400" b="1" spc="-20" dirty="0">
                  <a:solidFill>
                    <a:schemeClr val="accent2">
                      <a:lumMod val="50000"/>
                    </a:schemeClr>
                  </a:solidFill>
                  <a:latin typeface="Arial"/>
                  <a:cs typeface="Arial"/>
                </a:rPr>
                <a:t> </a:t>
              </a:r>
              <a:r>
                <a:rPr sz="1400" spc="85" dirty="0">
                  <a:solidFill>
                    <a:schemeClr val="accent2">
                      <a:lumMod val="50000"/>
                    </a:schemeClr>
                  </a:solidFill>
                  <a:latin typeface="Arial"/>
                  <a:cs typeface="Arial"/>
                </a:rPr>
                <a:t>and</a:t>
              </a:r>
              <a:r>
                <a:rPr sz="1400" spc="-65" dirty="0">
                  <a:solidFill>
                    <a:schemeClr val="accent2">
                      <a:lumMod val="50000"/>
                    </a:schemeClr>
                  </a:solidFill>
                  <a:latin typeface="Arial"/>
                  <a:cs typeface="Arial"/>
                </a:rPr>
                <a:t> </a:t>
              </a:r>
              <a:r>
                <a:rPr sz="1400" b="1" spc="55" dirty="0">
                  <a:solidFill>
                    <a:schemeClr val="accent2">
                      <a:lumMod val="50000"/>
                    </a:schemeClr>
                  </a:solidFill>
                  <a:latin typeface="Arial"/>
                  <a:cs typeface="Arial"/>
                </a:rPr>
                <a:t>documentation</a:t>
              </a:r>
              <a:r>
                <a:rPr sz="1400" spc="55" dirty="0">
                  <a:solidFill>
                    <a:schemeClr val="accent2">
                      <a:lumMod val="50000"/>
                    </a:schemeClr>
                  </a:solidFill>
                  <a:latin typeface="Arial"/>
                  <a:cs typeface="Arial"/>
                </a:rPr>
                <a:t>,</a:t>
              </a:r>
              <a:r>
                <a:rPr sz="1400" spc="-60" dirty="0">
                  <a:solidFill>
                    <a:schemeClr val="accent2">
                      <a:lumMod val="50000"/>
                    </a:schemeClr>
                  </a:solidFill>
                  <a:latin typeface="Arial"/>
                  <a:cs typeface="Arial"/>
                </a:rPr>
                <a:t> </a:t>
              </a:r>
              <a:r>
                <a:rPr sz="1400" spc="40" dirty="0">
                  <a:solidFill>
                    <a:schemeClr val="accent2">
                      <a:lumMod val="50000"/>
                    </a:schemeClr>
                  </a:solidFill>
                  <a:latin typeface="Arial"/>
                  <a:cs typeface="Arial"/>
                </a:rPr>
                <a:t>of </a:t>
              </a:r>
              <a:r>
                <a:rPr sz="1400" b="1" spc="75" dirty="0">
                  <a:solidFill>
                    <a:schemeClr val="accent2">
                      <a:lumMod val="50000"/>
                    </a:schemeClr>
                  </a:solidFill>
                  <a:latin typeface="Arial"/>
                  <a:cs typeface="Arial"/>
                </a:rPr>
                <a:t>data</a:t>
              </a:r>
              <a:r>
                <a:rPr sz="1400" spc="-85" dirty="0">
                  <a:solidFill>
                    <a:schemeClr val="accent2">
                      <a:lumMod val="50000"/>
                    </a:schemeClr>
                  </a:solidFill>
                  <a:latin typeface="Arial"/>
                  <a:cs typeface="Arial"/>
                </a:rPr>
                <a:t> </a:t>
              </a:r>
              <a:r>
                <a:rPr sz="1400" spc="-10" dirty="0">
                  <a:solidFill>
                    <a:schemeClr val="accent2">
                      <a:lumMod val="50000"/>
                    </a:schemeClr>
                  </a:solidFill>
                  <a:latin typeface="Arial"/>
                  <a:cs typeface="Arial"/>
                </a:rPr>
                <a:t>-</a:t>
              </a:r>
              <a:r>
                <a:rPr sz="1400" spc="-50" dirty="0">
                  <a:solidFill>
                    <a:schemeClr val="accent2">
                      <a:lumMod val="50000"/>
                    </a:schemeClr>
                  </a:solidFill>
                  <a:latin typeface="Arial"/>
                  <a:cs typeface="Arial"/>
                </a:rPr>
                <a:t> </a:t>
              </a:r>
              <a:r>
                <a:rPr sz="1400" dirty="0">
                  <a:solidFill>
                    <a:schemeClr val="accent2">
                      <a:lumMod val="50000"/>
                    </a:schemeClr>
                  </a:solidFill>
                  <a:latin typeface="Arial"/>
                  <a:cs typeface="Arial"/>
                </a:rPr>
                <a:t>all</a:t>
              </a:r>
              <a:r>
                <a:rPr sz="1400" spc="-25" dirty="0">
                  <a:solidFill>
                    <a:schemeClr val="accent2">
                      <a:lumMod val="50000"/>
                    </a:schemeClr>
                  </a:solidFill>
                  <a:latin typeface="Arial"/>
                  <a:cs typeface="Arial"/>
                </a:rPr>
                <a:t> </a:t>
              </a:r>
              <a:r>
                <a:rPr sz="1400" spc="45" dirty="0">
                  <a:solidFill>
                    <a:schemeClr val="accent2">
                      <a:lumMod val="50000"/>
                    </a:schemeClr>
                  </a:solidFill>
                  <a:latin typeface="Arial"/>
                  <a:cs typeface="Arial"/>
                </a:rPr>
                <a:t>scholarly</a:t>
              </a:r>
              <a:r>
                <a:rPr sz="1400" spc="-90" dirty="0">
                  <a:solidFill>
                    <a:schemeClr val="accent2">
                      <a:lumMod val="50000"/>
                    </a:schemeClr>
                  </a:solidFill>
                  <a:latin typeface="Arial"/>
                  <a:cs typeface="Arial"/>
                </a:rPr>
                <a:t> </a:t>
              </a:r>
              <a:r>
                <a:rPr sz="1400" spc="55" dirty="0">
                  <a:solidFill>
                    <a:schemeClr val="accent2">
                      <a:lumMod val="50000"/>
                    </a:schemeClr>
                  </a:solidFill>
                  <a:latin typeface="Arial"/>
                  <a:cs typeface="Arial"/>
                </a:rPr>
                <a:t>knowledge</a:t>
              </a:r>
              <a:r>
                <a:rPr sz="1400" spc="-185" dirty="0">
                  <a:solidFill>
                    <a:schemeClr val="accent2">
                      <a:lumMod val="50000"/>
                    </a:schemeClr>
                  </a:solidFill>
                  <a:latin typeface="Arial"/>
                  <a:cs typeface="Arial"/>
                </a:rPr>
                <a:t> </a:t>
              </a:r>
              <a:r>
                <a:rPr sz="1400" dirty="0">
                  <a:solidFill>
                    <a:schemeClr val="accent2">
                      <a:lumMod val="50000"/>
                    </a:schemeClr>
                  </a:solidFill>
                  <a:latin typeface="Arial"/>
                  <a:cs typeface="Arial"/>
                </a:rPr>
                <a:t>(old</a:t>
              </a:r>
              <a:r>
                <a:rPr sz="1400" spc="-100" dirty="0">
                  <a:solidFill>
                    <a:schemeClr val="accent2">
                      <a:lumMod val="50000"/>
                    </a:schemeClr>
                  </a:solidFill>
                  <a:latin typeface="Arial"/>
                  <a:cs typeface="Arial"/>
                </a:rPr>
                <a:t> </a:t>
              </a:r>
              <a:r>
                <a:rPr sz="1400" spc="80" dirty="0">
                  <a:solidFill>
                    <a:schemeClr val="accent2">
                      <a:lumMod val="50000"/>
                    </a:schemeClr>
                  </a:solidFill>
                  <a:latin typeface="Arial"/>
                  <a:cs typeface="Arial"/>
                </a:rPr>
                <a:t>and</a:t>
              </a:r>
              <a:r>
                <a:rPr sz="1400" spc="-105" dirty="0">
                  <a:solidFill>
                    <a:schemeClr val="accent2">
                      <a:lumMod val="50000"/>
                    </a:schemeClr>
                  </a:solidFill>
                  <a:latin typeface="Arial"/>
                  <a:cs typeface="Arial"/>
                </a:rPr>
                <a:t> </a:t>
              </a:r>
              <a:r>
                <a:rPr sz="1400" spc="55" dirty="0">
                  <a:solidFill>
                    <a:schemeClr val="accent2">
                      <a:lumMod val="50000"/>
                    </a:schemeClr>
                  </a:solidFill>
                  <a:latin typeface="Arial"/>
                  <a:cs typeface="Arial"/>
                </a:rPr>
                <a:t>new)</a:t>
              </a:r>
              <a:r>
                <a:rPr sz="1400" spc="-25" dirty="0">
                  <a:solidFill>
                    <a:schemeClr val="accent2">
                      <a:lumMod val="50000"/>
                    </a:schemeClr>
                  </a:solidFill>
                  <a:latin typeface="Arial"/>
                  <a:cs typeface="Arial"/>
                </a:rPr>
                <a:t> </a:t>
              </a:r>
              <a:r>
                <a:rPr sz="1400" spc="-50" dirty="0">
                  <a:solidFill>
                    <a:schemeClr val="accent2">
                      <a:lumMod val="50000"/>
                    </a:schemeClr>
                  </a:solidFill>
                  <a:latin typeface="Arial"/>
                  <a:cs typeface="Arial"/>
                </a:rPr>
                <a:t>- </a:t>
              </a:r>
              <a:r>
                <a:rPr sz="1400" spc="95" dirty="0">
                  <a:solidFill>
                    <a:schemeClr val="accent2">
                      <a:lumMod val="50000"/>
                    </a:schemeClr>
                  </a:solidFill>
                  <a:latin typeface="Arial"/>
                  <a:cs typeface="Arial"/>
                </a:rPr>
                <a:t>within</a:t>
              </a:r>
              <a:r>
                <a:rPr sz="1400" spc="-110" dirty="0">
                  <a:solidFill>
                    <a:schemeClr val="accent2">
                      <a:lumMod val="50000"/>
                    </a:schemeClr>
                  </a:solidFill>
                  <a:latin typeface="Arial"/>
                  <a:cs typeface="Arial"/>
                </a:rPr>
                <a:t> </a:t>
              </a:r>
              <a:r>
                <a:rPr sz="1400" spc="90" dirty="0">
                  <a:solidFill>
                    <a:schemeClr val="accent2">
                      <a:lumMod val="50000"/>
                    </a:schemeClr>
                  </a:solidFill>
                  <a:latin typeface="Arial"/>
                  <a:cs typeface="Arial"/>
                </a:rPr>
                <a:t>the</a:t>
              </a:r>
              <a:r>
                <a:rPr sz="1400" spc="-105" dirty="0">
                  <a:solidFill>
                    <a:schemeClr val="accent2">
                      <a:lumMod val="50000"/>
                    </a:schemeClr>
                  </a:solidFill>
                  <a:latin typeface="Arial"/>
                  <a:cs typeface="Arial"/>
                </a:rPr>
                <a:t> </a:t>
              </a:r>
              <a:r>
                <a:rPr sz="1400" spc="10" dirty="0">
                  <a:solidFill>
                    <a:schemeClr val="accent2">
                      <a:lumMod val="50000"/>
                    </a:schemeClr>
                  </a:solidFill>
                  <a:latin typeface="Arial"/>
                  <a:cs typeface="Arial"/>
                </a:rPr>
                <a:t>processes</a:t>
              </a:r>
              <a:r>
                <a:rPr sz="1400" spc="-145" dirty="0">
                  <a:solidFill>
                    <a:schemeClr val="accent2">
                      <a:lumMod val="50000"/>
                    </a:schemeClr>
                  </a:solidFill>
                  <a:latin typeface="Arial"/>
                  <a:cs typeface="Arial"/>
                </a:rPr>
                <a:t> </a:t>
              </a:r>
              <a:r>
                <a:rPr sz="1400" spc="70" dirty="0">
                  <a:solidFill>
                    <a:schemeClr val="accent2">
                      <a:lumMod val="50000"/>
                    </a:schemeClr>
                  </a:solidFill>
                  <a:latin typeface="Arial"/>
                  <a:cs typeface="Arial"/>
                </a:rPr>
                <a:t>of</a:t>
              </a:r>
              <a:r>
                <a:rPr sz="1400" spc="-10" dirty="0">
                  <a:solidFill>
                    <a:schemeClr val="accent2">
                      <a:lumMod val="50000"/>
                    </a:schemeClr>
                  </a:solidFill>
                  <a:latin typeface="Arial"/>
                  <a:cs typeface="Arial"/>
                </a:rPr>
                <a:t> </a:t>
              </a:r>
              <a:r>
                <a:rPr sz="1400" spc="10" dirty="0">
                  <a:solidFill>
                    <a:schemeClr val="accent2">
                      <a:lumMod val="50000"/>
                    </a:schemeClr>
                  </a:solidFill>
                  <a:latin typeface="Arial"/>
                  <a:cs typeface="Arial"/>
                </a:rPr>
                <a:t>a</a:t>
              </a:r>
              <a:r>
                <a:rPr sz="1400" spc="-10" dirty="0">
                  <a:solidFill>
                    <a:schemeClr val="accent2">
                      <a:lumMod val="50000"/>
                    </a:schemeClr>
                  </a:solidFill>
                  <a:latin typeface="Arial"/>
                  <a:cs typeface="Arial"/>
                </a:rPr>
                <a:t> </a:t>
              </a:r>
              <a:r>
                <a:rPr sz="1400" spc="55" dirty="0">
                  <a:solidFill>
                    <a:schemeClr val="accent2">
                      <a:lumMod val="50000"/>
                    </a:schemeClr>
                  </a:solidFill>
                  <a:latin typeface="Arial"/>
                  <a:cs typeface="Arial"/>
                </a:rPr>
                <a:t>research</a:t>
              </a:r>
              <a:r>
                <a:rPr sz="1400" spc="-114" dirty="0">
                  <a:solidFill>
                    <a:schemeClr val="accent2">
                      <a:lumMod val="50000"/>
                    </a:schemeClr>
                  </a:solidFill>
                  <a:latin typeface="Arial"/>
                  <a:cs typeface="Arial"/>
                </a:rPr>
                <a:t> </a:t>
              </a:r>
              <a:r>
                <a:rPr sz="1400" spc="50" dirty="0">
                  <a:solidFill>
                    <a:schemeClr val="accent2">
                      <a:lumMod val="50000"/>
                    </a:schemeClr>
                  </a:solidFill>
                  <a:latin typeface="Arial"/>
                  <a:cs typeface="Arial"/>
                </a:rPr>
                <a:t>project</a:t>
              </a:r>
              <a:endParaRPr sz="1400" dirty="0">
                <a:solidFill>
                  <a:schemeClr val="accent2">
                    <a:lumMod val="50000"/>
                  </a:schemeClr>
                </a:solidFill>
                <a:latin typeface="Arial"/>
                <a:cs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5BD33-2AF6-5658-E9A2-9D298EBB3160}"/>
              </a:ext>
            </a:extLst>
          </p:cNvPr>
          <p:cNvSpPr>
            <a:spLocks noGrp="1"/>
          </p:cNvSpPr>
          <p:nvPr>
            <p:ph type="title"/>
          </p:nvPr>
        </p:nvSpPr>
        <p:spPr>
          <a:xfrm>
            <a:off x="589720" y="137125"/>
            <a:ext cx="10024533" cy="1113895"/>
          </a:xfrm>
        </p:spPr>
        <p:txBody>
          <a:bodyPr>
            <a:normAutofit fontScale="90000"/>
          </a:bodyPr>
          <a:lstStyle/>
          <a:p>
            <a:pPr algn="ctr"/>
            <a:r>
              <a:rPr lang="en-US"/>
              <a:t>How can I access UCT </a:t>
            </a:r>
            <a:r>
              <a:rPr lang="en-US" err="1"/>
              <a:t>eResearch</a:t>
            </a:r>
            <a:r>
              <a:rPr lang="en-US"/>
              <a:t> Services?</a:t>
            </a:r>
          </a:p>
        </p:txBody>
      </p:sp>
      <p:sp>
        <p:nvSpPr>
          <p:cNvPr id="5" name="Content Placeholder 4">
            <a:extLst>
              <a:ext uri="{FF2B5EF4-FFF2-40B4-BE49-F238E27FC236}">
                <a16:creationId xmlns:a16="http://schemas.microsoft.com/office/drawing/2014/main" id="{94CE816B-B644-FD36-FF97-A272D789618C}"/>
              </a:ext>
            </a:extLst>
          </p:cNvPr>
          <p:cNvSpPr>
            <a:spLocks noGrp="1"/>
          </p:cNvSpPr>
          <p:nvPr>
            <p:ph idx="1"/>
          </p:nvPr>
        </p:nvSpPr>
        <p:spPr>
          <a:xfrm>
            <a:off x="220317" y="1477370"/>
            <a:ext cx="7183783" cy="4787900"/>
          </a:xfrm>
        </p:spPr>
        <p:txBody>
          <a:bodyPr>
            <a:normAutofit fontScale="85000" lnSpcReduction="20000"/>
          </a:bodyPr>
          <a:lstStyle/>
          <a:p>
            <a:pPr marL="457200" indent="-457200">
              <a:buAutoNum type="arabicParenR"/>
            </a:pPr>
            <a:r>
              <a:rPr lang="en-US" sz="3200" dirty="0"/>
              <a:t>Just Google (or ChatGPT;-) it!</a:t>
            </a:r>
          </a:p>
          <a:p>
            <a:pPr marL="457200" indent="-457200">
              <a:buAutoNum type="arabicParenR"/>
            </a:pPr>
            <a:r>
              <a:rPr lang="en-ZA" sz="3200" dirty="0">
                <a:ea typeface="+mn-lt"/>
                <a:cs typeface="+mn-lt"/>
                <a:hlinkClick r:id="rId2"/>
              </a:rPr>
              <a:t>https://www.uct.ac.za/eresearch</a:t>
            </a:r>
            <a:endParaRPr lang="en-ZA" sz="3200" dirty="0">
              <a:ea typeface="+mn-lt"/>
              <a:cs typeface="+mn-lt"/>
            </a:endParaRPr>
          </a:p>
          <a:p>
            <a:pPr marL="457200" indent="-457200">
              <a:buFont typeface="Arial"/>
              <a:buAutoNum type="arabicParenR"/>
            </a:pPr>
            <a:r>
              <a:rPr lang="en-US" sz="3200" dirty="0">
                <a:ea typeface="+mn-lt"/>
                <a:cs typeface="+mn-lt"/>
              </a:rPr>
              <a:t>e-mail us at </a:t>
            </a:r>
            <a:r>
              <a:rPr lang="en-US" sz="3200" dirty="0">
                <a:hlinkClick r:id="rId3"/>
              </a:rPr>
              <a:t>eresearch@uct.ac.za</a:t>
            </a:r>
            <a:endParaRPr lang="en-US" sz="3200" dirty="0"/>
          </a:p>
          <a:p>
            <a:pPr marL="457200" indent="-457200">
              <a:buFont typeface="Arial"/>
              <a:buAutoNum type="arabicParenR"/>
            </a:pPr>
            <a:r>
              <a:rPr lang="en-US" sz="3200" dirty="0">
                <a:ea typeface="+mn-lt"/>
                <a:cs typeface="+mn-lt"/>
              </a:rPr>
              <a:t>Log a call</a:t>
            </a:r>
            <a:r>
              <a:rPr lang="en-ZA" sz="3200" dirty="0">
                <a:ea typeface="+mn-lt"/>
                <a:cs typeface="+mn-lt"/>
              </a:rPr>
              <a:t> at </a:t>
            </a:r>
            <a:r>
              <a:rPr lang="en-US" sz="3200" dirty="0">
                <a:hlinkClick r:id="rId4"/>
              </a:rPr>
              <a:t>https://uct.service-now.com/sp</a:t>
            </a:r>
            <a:endParaRPr lang="en-ZA" sz="3200" dirty="0">
              <a:ea typeface="+mn-lt"/>
              <a:cs typeface="+mn-lt"/>
            </a:endParaRPr>
          </a:p>
          <a:p>
            <a:pPr marL="457200" indent="-457200">
              <a:buFont typeface="Arial"/>
              <a:buAutoNum type="arabicParenR"/>
            </a:pPr>
            <a:r>
              <a:rPr lang="en-US" sz="3200" dirty="0"/>
              <a:t>RO, ICTS, Libraries, etc. Web Pages</a:t>
            </a:r>
          </a:p>
          <a:p>
            <a:pPr marL="457200" indent="-457200">
              <a:buAutoNum type="arabicParenR"/>
            </a:pPr>
            <a:r>
              <a:rPr lang="en-US" sz="3200" dirty="0"/>
              <a:t>Take notes and save them in the cloud (e.g. on Microsoft Teams/Office/OneDrive)</a:t>
            </a:r>
          </a:p>
          <a:p>
            <a:pPr marL="457200" indent="-457200">
              <a:buAutoNum type="arabicParenR"/>
            </a:pPr>
            <a:r>
              <a:rPr lang="en-US" sz="3200" dirty="0"/>
              <a:t>Assemble your own Digital Data “Toolbox”</a:t>
            </a:r>
          </a:p>
          <a:p>
            <a:pPr marL="457200" indent="-457200">
              <a:buAutoNum type="arabicParenR"/>
            </a:pPr>
            <a:r>
              <a:rPr lang="en-US" sz="3200" dirty="0"/>
              <a:t>Try new tools - and create new ones!</a:t>
            </a:r>
          </a:p>
          <a:p>
            <a:pPr marL="457200" indent="-457200">
              <a:buAutoNum type="arabicParenR"/>
            </a:pPr>
            <a:r>
              <a:rPr lang="en-US" sz="3200" dirty="0"/>
              <a:t>Ask and tell colleagues about them - join online communities and create your own!</a:t>
            </a:r>
          </a:p>
        </p:txBody>
      </p:sp>
      <p:pic>
        <p:nvPicPr>
          <p:cNvPr id="11" name="Picture 10" descr="A multi tool knife with many tools&#10;&#10;Description automatically generated">
            <a:extLst>
              <a:ext uri="{FF2B5EF4-FFF2-40B4-BE49-F238E27FC236}">
                <a16:creationId xmlns:a16="http://schemas.microsoft.com/office/drawing/2014/main" id="{24E68214-7870-B085-70D9-A6F19094C762}"/>
              </a:ext>
            </a:extLst>
          </p:cNvPr>
          <p:cNvPicPr>
            <a:picLocks noChangeAspect="1"/>
          </p:cNvPicPr>
          <p:nvPr/>
        </p:nvPicPr>
        <p:blipFill>
          <a:blip r:embed="rId5"/>
          <a:stretch>
            <a:fillRect/>
          </a:stretch>
        </p:blipFill>
        <p:spPr>
          <a:xfrm>
            <a:off x="7404100" y="1364195"/>
            <a:ext cx="4787900" cy="4787900"/>
          </a:xfrm>
          <a:prstGeom prst="rect">
            <a:avLst/>
          </a:prstGeom>
        </p:spPr>
      </p:pic>
      <p:pic>
        <p:nvPicPr>
          <p:cNvPr id="4" name="Picture 3" descr="A collage of various objects&#10;&#10;Description automatically generated">
            <a:extLst>
              <a:ext uri="{FF2B5EF4-FFF2-40B4-BE49-F238E27FC236}">
                <a16:creationId xmlns:a16="http://schemas.microsoft.com/office/drawing/2014/main" id="{2EF0F2D5-69E2-2449-0D40-F277C1D4DE90}"/>
              </a:ext>
            </a:extLst>
          </p:cNvPr>
          <p:cNvPicPr>
            <a:picLocks noChangeAspect="1"/>
          </p:cNvPicPr>
          <p:nvPr/>
        </p:nvPicPr>
        <p:blipFill>
          <a:blip r:embed="rId6"/>
          <a:stretch>
            <a:fillRect/>
          </a:stretch>
        </p:blipFill>
        <p:spPr>
          <a:xfrm>
            <a:off x="7404100" y="1364195"/>
            <a:ext cx="4787900" cy="4787900"/>
          </a:xfrm>
          <a:prstGeom prst="rect">
            <a:avLst/>
          </a:prstGeom>
        </p:spPr>
      </p:pic>
    </p:spTree>
    <p:extLst>
      <p:ext uri="{BB962C8B-B14F-4D97-AF65-F5344CB8AC3E}">
        <p14:creationId xmlns:p14="http://schemas.microsoft.com/office/powerpoint/2010/main" val="370493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B008-1D3F-A7B4-0BB7-30FFF44AA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ECCDF2-C242-71ED-3FDF-71F0BC6FCAC7}"/>
              </a:ext>
            </a:extLst>
          </p:cNvPr>
          <p:cNvSpPr>
            <a:spLocks noGrp="1"/>
          </p:cNvSpPr>
          <p:nvPr>
            <p:ph type="title"/>
          </p:nvPr>
        </p:nvSpPr>
        <p:spPr>
          <a:xfrm>
            <a:off x="0" y="102923"/>
            <a:ext cx="10896600" cy="1113895"/>
          </a:xfrm>
        </p:spPr>
        <p:txBody>
          <a:bodyPr>
            <a:normAutofit/>
          </a:bodyPr>
          <a:lstStyle/>
          <a:p>
            <a:pPr algn="ctr"/>
            <a:r>
              <a:rPr lang="en-US" dirty="0"/>
              <a:t>A “short” list of useful tools</a:t>
            </a:r>
          </a:p>
        </p:txBody>
      </p:sp>
      <p:sp>
        <p:nvSpPr>
          <p:cNvPr id="5" name="Content Placeholder 4">
            <a:extLst>
              <a:ext uri="{FF2B5EF4-FFF2-40B4-BE49-F238E27FC236}">
                <a16:creationId xmlns:a16="http://schemas.microsoft.com/office/drawing/2014/main" id="{CDC63BA5-2D50-3A07-59AD-12FD3F1243B2}"/>
              </a:ext>
            </a:extLst>
          </p:cNvPr>
          <p:cNvSpPr>
            <a:spLocks noGrp="1"/>
          </p:cNvSpPr>
          <p:nvPr>
            <p:ph idx="1"/>
          </p:nvPr>
        </p:nvSpPr>
        <p:spPr>
          <a:xfrm>
            <a:off x="337434" y="1513898"/>
            <a:ext cx="6279266" cy="4612266"/>
          </a:xfrm>
        </p:spPr>
        <p:txBody>
          <a:bodyPr>
            <a:normAutofit fontScale="62500" lnSpcReduction="20000"/>
          </a:bodyPr>
          <a:lstStyle/>
          <a:p>
            <a:pPr marL="457200" indent="-457200">
              <a:buAutoNum type="arabicParenR"/>
            </a:pPr>
            <a:r>
              <a:rPr lang="en-US" sz="3200" dirty="0">
                <a:hlinkClick r:id="rId2"/>
              </a:rPr>
              <a:t>UCT DMP</a:t>
            </a:r>
            <a:r>
              <a:rPr lang="en-US" sz="3200" dirty="0"/>
              <a:t> &amp; </a:t>
            </a:r>
            <a:r>
              <a:rPr lang="en-US" sz="3200" dirty="0">
                <a:hlinkClick r:id="rId3"/>
              </a:rPr>
              <a:t>OpenAIRE ARGOS</a:t>
            </a:r>
            <a:endParaRPr lang="en-US" sz="3200" dirty="0"/>
          </a:p>
          <a:p>
            <a:pPr marL="457200" indent="-457200">
              <a:buAutoNum type="arabicParenR"/>
            </a:pPr>
            <a:r>
              <a:rPr lang="en-US" sz="3200" dirty="0">
                <a:hlinkClick r:id="rId4"/>
              </a:rPr>
              <a:t>UCT HPC Facility</a:t>
            </a:r>
            <a:endParaRPr lang="en-US" sz="3200" dirty="0"/>
          </a:p>
          <a:p>
            <a:pPr marL="457200" indent="-457200">
              <a:buAutoNum type="arabicParenR"/>
            </a:pPr>
            <a:r>
              <a:rPr lang="en-US" sz="3200" dirty="0">
                <a:hlinkClick r:id="rId5"/>
              </a:rPr>
              <a:t>UCT Science Gateway</a:t>
            </a:r>
            <a:endParaRPr lang="en-US" sz="3200" dirty="0"/>
          </a:p>
          <a:p>
            <a:pPr marL="457200" indent="-457200">
              <a:buAutoNum type="arabicParenR"/>
            </a:pPr>
            <a:r>
              <a:rPr lang="en-US" sz="3200" dirty="0">
                <a:hlinkClick r:id="rId6"/>
              </a:rPr>
              <a:t>Ilifu</a:t>
            </a:r>
            <a:r>
              <a:rPr lang="en-US" sz="3200" dirty="0"/>
              <a:t> </a:t>
            </a:r>
            <a:r>
              <a:rPr lang="en-US" sz="3200" dirty="0">
                <a:hlinkClick r:id="rId7"/>
              </a:rPr>
              <a:t>Cloud Computing Facility</a:t>
            </a:r>
            <a:endParaRPr lang="en-US" sz="3200" dirty="0"/>
          </a:p>
          <a:p>
            <a:pPr marL="457200" indent="-457200">
              <a:buAutoNum type="arabicParenR"/>
            </a:pPr>
            <a:r>
              <a:rPr lang="en-US" sz="3200" dirty="0">
                <a:hlinkClick r:id="rId8"/>
              </a:rPr>
              <a:t>IDIA</a:t>
            </a:r>
            <a:r>
              <a:rPr lang="en-US" sz="3200" dirty="0"/>
              <a:t> </a:t>
            </a:r>
            <a:r>
              <a:rPr lang="en-US" sz="3200" dirty="0">
                <a:hlinkClick r:id="rId9"/>
              </a:rPr>
              <a:t>Science Gateway</a:t>
            </a:r>
            <a:endParaRPr lang="en-US" sz="3200" dirty="0"/>
          </a:p>
          <a:p>
            <a:pPr marL="457200" indent="-457200">
              <a:buAutoNum type="arabicParenR"/>
            </a:pPr>
            <a:r>
              <a:rPr lang="en-US" sz="3200" dirty="0">
                <a:hlinkClick r:id="rId10"/>
              </a:rPr>
              <a:t>CHPC</a:t>
            </a:r>
            <a:r>
              <a:rPr lang="en-US" sz="3200" dirty="0"/>
              <a:t> </a:t>
            </a:r>
            <a:r>
              <a:rPr lang="en-US" sz="3200" dirty="0">
                <a:hlinkClick r:id="rId11"/>
              </a:rPr>
              <a:t>Lengau Cluster</a:t>
            </a:r>
            <a:endParaRPr lang="en-US" sz="3200" dirty="0"/>
          </a:p>
          <a:p>
            <a:pPr marL="457200" indent="-457200">
              <a:buFont typeface="Arial"/>
              <a:buAutoNum type="arabicParenR"/>
            </a:pPr>
            <a:r>
              <a:rPr lang="en-US" sz="3200" dirty="0">
                <a:hlinkClick r:id="rId12"/>
              </a:rPr>
              <a:t>UCT Research Data Storage Tools</a:t>
            </a:r>
            <a:endParaRPr lang="en-US" sz="3200" dirty="0"/>
          </a:p>
          <a:p>
            <a:pPr marL="457200" indent="-457200">
              <a:buFont typeface="Arial"/>
              <a:buAutoNum type="arabicParenR"/>
            </a:pPr>
            <a:r>
              <a:rPr lang="en-US" sz="3200" dirty="0"/>
              <a:t>Microsoft OneDrive &amp; Google Drive (UCT)</a:t>
            </a:r>
          </a:p>
          <a:p>
            <a:pPr marL="457200" indent="-457200">
              <a:buFont typeface="Arial"/>
              <a:buAutoNum type="arabicParenR"/>
            </a:pPr>
            <a:r>
              <a:rPr lang="en-US" sz="3200" dirty="0">
                <a:hlinkClick r:id="rId13"/>
              </a:rPr>
              <a:t>Ibali</a:t>
            </a:r>
            <a:r>
              <a:rPr lang="en-US" sz="3200" dirty="0"/>
              <a:t> Digital Collections (UCT)</a:t>
            </a:r>
          </a:p>
          <a:p>
            <a:pPr marL="457200" indent="-457200">
              <a:buAutoNum type="arabicParenR"/>
            </a:pPr>
            <a:r>
              <a:rPr lang="en-US" sz="3200" dirty="0">
                <a:hlinkClick r:id="rId14"/>
              </a:rPr>
              <a:t>ZivaHub</a:t>
            </a:r>
            <a:r>
              <a:rPr lang="en-US" sz="3200" dirty="0"/>
              <a:t> Digital Repository (UCT) &amp; </a:t>
            </a:r>
            <a:r>
              <a:rPr lang="en-US" sz="3200" dirty="0" err="1">
                <a:hlinkClick r:id="rId15"/>
              </a:rPr>
              <a:t>FigShare</a:t>
            </a:r>
            <a:endParaRPr lang="en-US" sz="3200" dirty="0"/>
          </a:p>
          <a:p>
            <a:pPr marL="457200" indent="-457200">
              <a:buFont typeface="Arial"/>
              <a:buAutoNum type="arabicParenR"/>
            </a:pPr>
            <a:r>
              <a:rPr lang="en-US" sz="3200" dirty="0">
                <a:hlinkClick r:id="rId16"/>
              </a:rPr>
              <a:t>DIRISA</a:t>
            </a:r>
            <a:r>
              <a:rPr lang="en-US" sz="3200" dirty="0"/>
              <a:t> </a:t>
            </a:r>
            <a:r>
              <a:rPr lang="en-US" sz="3200" dirty="0">
                <a:hlinkClick r:id="rId17"/>
              </a:rPr>
              <a:t>Data Deposit Tool</a:t>
            </a:r>
            <a:r>
              <a:rPr lang="en-US" sz="3200" dirty="0"/>
              <a:t> (CSIR)</a:t>
            </a:r>
          </a:p>
          <a:p>
            <a:pPr marL="457200" indent="-457200">
              <a:buFont typeface="Arial"/>
              <a:buAutoNum type="arabicParenR"/>
            </a:pPr>
            <a:r>
              <a:rPr lang="en-US" sz="3200" dirty="0">
                <a:hlinkClick r:id="rId18"/>
              </a:rPr>
              <a:t>Zenodo</a:t>
            </a:r>
            <a:r>
              <a:rPr lang="en-US" sz="3200" dirty="0"/>
              <a:t> Digital Repository (CERN)</a:t>
            </a:r>
          </a:p>
          <a:p>
            <a:pPr marL="457200" indent="-457200">
              <a:buFont typeface="Arial"/>
              <a:buAutoNum type="arabicParenR"/>
            </a:pPr>
            <a:r>
              <a:rPr lang="en-US" sz="3200" dirty="0">
                <a:hlinkClick r:id="rId19"/>
              </a:rPr>
              <a:t>GitHub</a:t>
            </a:r>
            <a:r>
              <a:rPr lang="en-US" sz="3200" dirty="0"/>
              <a:t> / </a:t>
            </a:r>
            <a:r>
              <a:rPr lang="en-US" sz="3200" dirty="0">
                <a:hlinkClick r:id="rId20"/>
              </a:rPr>
              <a:t>GitLab</a:t>
            </a:r>
            <a:r>
              <a:rPr lang="en-US" sz="3200" dirty="0"/>
              <a:t> / </a:t>
            </a:r>
            <a:r>
              <a:rPr lang="en-US" sz="3200" dirty="0">
                <a:hlinkClick r:id="rId21"/>
              </a:rPr>
              <a:t>BitBucket</a:t>
            </a:r>
            <a:r>
              <a:rPr lang="en-US" sz="3200" dirty="0"/>
              <a:t> Software Repositories</a:t>
            </a:r>
          </a:p>
          <a:p>
            <a:pPr marL="457200" indent="-457200">
              <a:buAutoNum type="arabicParenR"/>
            </a:pPr>
            <a:r>
              <a:rPr lang="en-US" sz="3200" dirty="0">
                <a:hlinkClick r:id="rId22"/>
              </a:rPr>
              <a:t>ORCID</a:t>
            </a:r>
            <a:r>
              <a:rPr lang="en-US" sz="3200" dirty="0"/>
              <a:t> / </a:t>
            </a:r>
            <a:r>
              <a:rPr lang="en-US" sz="3200" dirty="0">
                <a:hlinkClick r:id="rId23"/>
              </a:rPr>
              <a:t>Google Scholar</a:t>
            </a:r>
            <a:r>
              <a:rPr lang="en-US" sz="3200" dirty="0"/>
              <a:t> / </a:t>
            </a:r>
            <a:r>
              <a:rPr lang="en-US" sz="3200" dirty="0">
                <a:hlinkClick r:id="rId24"/>
              </a:rPr>
              <a:t>Scopus</a:t>
            </a:r>
            <a:r>
              <a:rPr lang="en-US" sz="3200" dirty="0"/>
              <a:t> / </a:t>
            </a:r>
            <a:r>
              <a:rPr lang="en-US" sz="3200" dirty="0">
                <a:hlinkClick r:id="rId25"/>
              </a:rPr>
              <a:t>WoS</a:t>
            </a:r>
            <a:endParaRPr lang="en-US" sz="3200" dirty="0"/>
          </a:p>
          <a:p>
            <a:pPr marL="457200" indent="-457200">
              <a:buAutoNum type="arabicParenR"/>
            </a:pPr>
            <a:r>
              <a:rPr lang="en-US" sz="3200" dirty="0"/>
              <a:t>FAIR Research “Outputs” (Watch out for </a:t>
            </a:r>
            <a:r>
              <a:rPr lang="en-US" sz="3200" dirty="0">
                <a:hlinkClick r:id="rId26"/>
              </a:rPr>
              <a:t>DOIs</a:t>
            </a:r>
            <a:r>
              <a:rPr lang="en-US" sz="3200" dirty="0"/>
              <a:t>!)</a:t>
            </a:r>
          </a:p>
        </p:txBody>
      </p:sp>
      <p:pic>
        <p:nvPicPr>
          <p:cNvPr id="9" name="Picture 8" descr="A multipurpose knife surrounded by tools&#10;&#10;Description automatically generated">
            <a:extLst>
              <a:ext uri="{FF2B5EF4-FFF2-40B4-BE49-F238E27FC236}">
                <a16:creationId xmlns:a16="http://schemas.microsoft.com/office/drawing/2014/main" id="{614FEEB9-8EF1-AC91-A3E0-720EFB19AC6D}"/>
              </a:ext>
            </a:extLst>
          </p:cNvPr>
          <p:cNvPicPr>
            <a:picLocks noChangeAspect="1"/>
          </p:cNvPicPr>
          <p:nvPr/>
        </p:nvPicPr>
        <p:blipFill>
          <a:blip r:embed="rId27"/>
          <a:stretch>
            <a:fillRect/>
          </a:stretch>
        </p:blipFill>
        <p:spPr>
          <a:xfrm>
            <a:off x="7480300" y="1414464"/>
            <a:ext cx="4711700" cy="4711700"/>
          </a:xfrm>
          <a:prstGeom prst="rect">
            <a:avLst/>
          </a:prstGeom>
        </p:spPr>
      </p:pic>
      <p:pic>
        <p:nvPicPr>
          <p:cNvPr id="4" name="Picture 3" descr="A full shot of a toolbox&#10;&#10;Description automatically generated">
            <a:extLst>
              <a:ext uri="{FF2B5EF4-FFF2-40B4-BE49-F238E27FC236}">
                <a16:creationId xmlns:a16="http://schemas.microsoft.com/office/drawing/2014/main" id="{55FB1DCC-D9DB-D575-621D-96947BDEDD3D}"/>
              </a:ext>
            </a:extLst>
          </p:cNvPr>
          <p:cNvPicPr>
            <a:picLocks noChangeAspect="1"/>
          </p:cNvPicPr>
          <p:nvPr/>
        </p:nvPicPr>
        <p:blipFill>
          <a:blip r:embed="rId28"/>
          <a:stretch>
            <a:fillRect/>
          </a:stretch>
        </p:blipFill>
        <p:spPr>
          <a:xfrm>
            <a:off x="6616700" y="1282700"/>
            <a:ext cx="5575300" cy="5575300"/>
          </a:xfrm>
          <a:prstGeom prst="rect">
            <a:avLst/>
          </a:prstGeom>
        </p:spPr>
      </p:pic>
    </p:spTree>
    <p:extLst>
      <p:ext uri="{BB962C8B-B14F-4D97-AF65-F5344CB8AC3E}">
        <p14:creationId xmlns:p14="http://schemas.microsoft.com/office/powerpoint/2010/main" val="1761439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7068C4-05FD-0E4D-4DBE-EB3B3207D458}"/>
            </a:ext>
          </a:extLst>
        </p:cNvPr>
        <p:cNvGrpSpPr/>
        <p:nvPr/>
      </p:nvGrpSpPr>
      <p:grpSpPr>
        <a:xfrm>
          <a:off x="0" y="0"/>
          <a:ext cx="0" cy="0"/>
          <a:chOff x="0" y="0"/>
          <a:chExt cx="0" cy="0"/>
        </a:xfrm>
      </p:grpSpPr>
      <p:sp>
        <p:nvSpPr>
          <p:cNvPr id="25" name="Title 24">
            <a:extLst>
              <a:ext uri="{FF2B5EF4-FFF2-40B4-BE49-F238E27FC236}">
                <a16:creationId xmlns:a16="http://schemas.microsoft.com/office/drawing/2014/main" id="{6AFA34A4-F171-8A8E-0E2E-383D3C015AA9}"/>
              </a:ext>
            </a:extLst>
          </p:cNvPr>
          <p:cNvSpPr>
            <a:spLocks noGrp="1"/>
          </p:cNvSpPr>
          <p:nvPr>
            <p:ph type="title"/>
          </p:nvPr>
        </p:nvSpPr>
        <p:spPr>
          <a:xfrm>
            <a:off x="963799" y="94593"/>
            <a:ext cx="10024533" cy="891508"/>
          </a:xfrm>
        </p:spPr>
        <p:txBody>
          <a:bodyPr>
            <a:normAutofit/>
          </a:bodyPr>
          <a:lstStyle/>
          <a:p>
            <a:pPr algn="ctr"/>
            <a:r>
              <a:rPr lang="en-US"/>
              <a:t>How can we work better together?</a:t>
            </a:r>
          </a:p>
        </p:txBody>
      </p:sp>
      <p:sp>
        <p:nvSpPr>
          <p:cNvPr id="2" name="Content Placeholder 4">
            <a:extLst>
              <a:ext uri="{FF2B5EF4-FFF2-40B4-BE49-F238E27FC236}">
                <a16:creationId xmlns:a16="http://schemas.microsoft.com/office/drawing/2014/main" id="{A2938A94-729F-3A30-9644-E96F9CE8C80A}"/>
              </a:ext>
            </a:extLst>
          </p:cNvPr>
          <p:cNvSpPr txBox="1">
            <a:spLocks/>
          </p:cNvSpPr>
          <p:nvPr/>
        </p:nvSpPr>
        <p:spPr>
          <a:xfrm>
            <a:off x="256209" y="1404235"/>
            <a:ext cx="11851708" cy="46747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AutoNum type="arabicParenR"/>
            </a:pPr>
            <a:r>
              <a:rPr lang="en-US" sz="3200" dirty="0">
                <a:solidFill>
                  <a:schemeClr val="accent1"/>
                </a:solidFill>
              </a:rPr>
              <a:t>URC &amp; </a:t>
            </a:r>
            <a:r>
              <a:rPr lang="en-US" sz="3200" dirty="0" err="1">
                <a:solidFill>
                  <a:schemeClr val="accent1"/>
                </a:solidFill>
              </a:rPr>
              <a:t>BfGS</a:t>
            </a:r>
            <a:endParaRPr lang="en-US" sz="3200" dirty="0">
              <a:solidFill>
                <a:schemeClr val="accent1"/>
              </a:solidFill>
            </a:endParaRPr>
          </a:p>
          <a:p>
            <a:pPr marL="457200" indent="-457200">
              <a:buFont typeface="Arial" panose="020B0604020202020204" pitchFamily="34" charset="0"/>
              <a:buAutoNum type="arabicParenR"/>
            </a:pPr>
            <a:r>
              <a:rPr lang="en-US" sz="3200" dirty="0">
                <a:solidFill>
                  <a:schemeClr val="accent1"/>
                </a:solidFill>
              </a:rPr>
              <a:t>Advanced Computing Committee (ACC)</a:t>
            </a:r>
          </a:p>
          <a:p>
            <a:pPr marL="457200" indent="-457200">
              <a:buFont typeface="Arial" panose="020B0604020202020204" pitchFamily="34" charset="0"/>
              <a:buAutoNum type="arabicParenR"/>
            </a:pPr>
            <a:r>
              <a:rPr lang="en-US" sz="3200" dirty="0">
                <a:solidFill>
                  <a:schemeClr val="accent1"/>
                </a:solidFill>
              </a:rPr>
              <a:t>Research Data Management Governance Committee (RDMGC)</a:t>
            </a:r>
          </a:p>
          <a:p>
            <a:pPr marL="914400" lvl="1" indent="-457200">
              <a:buFont typeface="Arial" panose="020B0604020202020204" pitchFamily="34" charset="0"/>
              <a:buAutoNum type="arabicParenR"/>
            </a:pPr>
            <a:r>
              <a:rPr lang="en-US" sz="2800" dirty="0">
                <a:solidFill>
                  <a:schemeClr val="accent1"/>
                </a:solidFill>
              </a:rPr>
              <a:t>Research Data Protection Working Group (RDPWG)</a:t>
            </a:r>
          </a:p>
          <a:p>
            <a:pPr marL="914400" lvl="1" indent="-457200">
              <a:buFont typeface="Arial" panose="020B0604020202020204" pitchFamily="34" charset="0"/>
              <a:buAutoNum type="arabicParenR"/>
            </a:pPr>
            <a:r>
              <a:rPr lang="en-US" sz="2800" dirty="0">
                <a:solidFill>
                  <a:schemeClr val="accent1"/>
                </a:solidFill>
              </a:rPr>
              <a:t>RDM Advocacy Working Group (RAWG)</a:t>
            </a:r>
          </a:p>
          <a:p>
            <a:pPr marL="914400" lvl="1" indent="-457200">
              <a:buFont typeface="Arial" panose="020B0604020202020204" pitchFamily="34" charset="0"/>
              <a:buAutoNum type="arabicParenR"/>
            </a:pPr>
            <a:r>
              <a:rPr lang="en-US" sz="2800" dirty="0">
                <a:solidFill>
                  <a:schemeClr val="accent1"/>
                </a:solidFill>
              </a:rPr>
              <a:t>Data Stewards &amp; Data Champions (DLS – Libraries)</a:t>
            </a:r>
          </a:p>
          <a:p>
            <a:pPr marL="457200" indent="-457200">
              <a:buFont typeface="Arial" panose="020B0604020202020204" pitchFamily="34" charset="0"/>
              <a:buAutoNum type="arabicParenR"/>
            </a:pPr>
            <a:r>
              <a:rPr lang="en-US" sz="3200" dirty="0" err="1">
                <a:solidFill>
                  <a:schemeClr val="accent1"/>
                </a:solidFill>
              </a:rPr>
              <a:t>eResearch</a:t>
            </a:r>
            <a:r>
              <a:rPr lang="en-US" sz="3200" dirty="0">
                <a:solidFill>
                  <a:schemeClr val="accent1"/>
                </a:solidFill>
              </a:rPr>
              <a:t> “Flash” Talks at FRCs?</a:t>
            </a:r>
          </a:p>
          <a:p>
            <a:pPr marL="457200" indent="-457200">
              <a:buFont typeface="Arial" panose="020B0604020202020204" pitchFamily="34" charset="0"/>
              <a:buAutoNum type="arabicParenR"/>
            </a:pPr>
            <a:r>
              <a:rPr lang="en-US" sz="3200" dirty="0" err="1">
                <a:solidFill>
                  <a:schemeClr val="accent1"/>
                </a:solidFill>
              </a:rPr>
              <a:t>eResearch</a:t>
            </a:r>
            <a:r>
              <a:rPr lang="en-US" sz="3200" dirty="0">
                <a:solidFill>
                  <a:schemeClr val="accent1"/>
                </a:solidFill>
              </a:rPr>
              <a:t> Training within DSS, ERP Seminars &amp; PG Induction?</a:t>
            </a:r>
          </a:p>
          <a:p>
            <a:pPr marL="457200" indent="-457200">
              <a:buAutoNum type="arabicParenR"/>
            </a:pPr>
            <a:r>
              <a:rPr lang="en-US" sz="3200" dirty="0">
                <a:solidFill>
                  <a:schemeClr val="accent1"/>
                </a:solidFill>
                <a:ea typeface="+mn-lt"/>
                <a:cs typeface="+mn-lt"/>
              </a:rPr>
              <a:t>Online Courses - </a:t>
            </a:r>
            <a:r>
              <a:rPr lang="en-US" sz="3200" dirty="0">
                <a:solidFill>
                  <a:schemeClr val="accent1"/>
                </a:solidFill>
                <a:ea typeface="+mn-lt"/>
                <a:cs typeface="+mn-lt"/>
                <a:hlinkClick r:id="rId3">
                  <a:extLst>
                    <a:ext uri="{A12FA001-AC4F-418D-AE19-62706E023703}">
                      <ahyp:hlinkClr xmlns:ahyp="http://schemas.microsoft.com/office/drawing/2018/hyperlinkcolor" val="tx"/>
                    </a:ext>
                  </a:extLst>
                </a:hlinkClick>
              </a:rPr>
              <a:t>https://uct.ac.za/eresearch/online-courses</a:t>
            </a:r>
            <a:r>
              <a:rPr lang="en-US" sz="3200" dirty="0">
                <a:solidFill>
                  <a:schemeClr val="accent1"/>
                </a:solidFill>
                <a:ea typeface="+mn-lt"/>
                <a:cs typeface="+mn-lt"/>
              </a:rPr>
              <a:t> </a:t>
            </a:r>
            <a:endParaRPr lang="en-US" sz="3200" dirty="0">
              <a:solidFill>
                <a:schemeClr val="accent1"/>
              </a:solidFill>
              <a:cs typeface="Calibri"/>
            </a:endParaRPr>
          </a:p>
        </p:txBody>
      </p:sp>
    </p:spTree>
    <p:extLst>
      <p:ext uri="{BB962C8B-B14F-4D97-AF65-F5344CB8AC3E}">
        <p14:creationId xmlns:p14="http://schemas.microsoft.com/office/powerpoint/2010/main" val="1492585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C4F1-0367-10DD-6830-15B4E864BA79}"/>
              </a:ext>
            </a:extLst>
          </p:cNvPr>
          <p:cNvSpPr>
            <a:spLocks noGrp="1"/>
          </p:cNvSpPr>
          <p:nvPr>
            <p:ph type="title"/>
          </p:nvPr>
        </p:nvSpPr>
        <p:spPr>
          <a:xfrm>
            <a:off x="457199" y="274638"/>
            <a:ext cx="10330071" cy="1113895"/>
          </a:xfrm>
        </p:spPr>
        <p:txBody>
          <a:bodyPr>
            <a:normAutofit/>
          </a:bodyPr>
          <a:lstStyle/>
          <a:p>
            <a:pPr algn="ctr"/>
            <a:r>
              <a:rPr lang="en-US" dirty="0"/>
              <a:t>How can I get started?</a:t>
            </a:r>
          </a:p>
        </p:txBody>
      </p:sp>
      <p:sp>
        <p:nvSpPr>
          <p:cNvPr id="3" name="Content Placeholder 2">
            <a:extLst>
              <a:ext uri="{FF2B5EF4-FFF2-40B4-BE49-F238E27FC236}">
                <a16:creationId xmlns:a16="http://schemas.microsoft.com/office/drawing/2014/main" id="{BD0243E7-D6B0-471C-E3EB-CEE10C34EC6C}"/>
              </a:ext>
            </a:extLst>
          </p:cNvPr>
          <p:cNvSpPr>
            <a:spLocks noGrp="1"/>
          </p:cNvSpPr>
          <p:nvPr>
            <p:ph idx="1"/>
          </p:nvPr>
        </p:nvSpPr>
        <p:spPr>
          <a:xfrm>
            <a:off x="457199" y="1578429"/>
            <a:ext cx="10765971" cy="4525963"/>
          </a:xfrm>
        </p:spPr>
        <p:txBody>
          <a:bodyPr>
            <a:normAutofit/>
          </a:bodyPr>
          <a:lstStyle/>
          <a:p>
            <a:r>
              <a:rPr lang="en-US" sz="2000" dirty="0"/>
              <a:t>Ask yourself what </a:t>
            </a:r>
            <a:r>
              <a:rPr lang="en-US" dirty="0"/>
              <a:t>your </a:t>
            </a:r>
            <a:r>
              <a:rPr lang="en-US" b="1" dirty="0"/>
              <a:t>interests and </a:t>
            </a:r>
            <a:r>
              <a:rPr lang="en-US" sz="2000" b="1" dirty="0"/>
              <a:t>needs</a:t>
            </a:r>
            <a:r>
              <a:rPr lang="en-US" sz="2000" dirty="0"/>
              <a:t> are now (and might be in the future)</a:t>
            </a:r>
          </a:p>
          <a:p>
            <a:endParaRPr lang="en-US" dirty="0">
              <a:hlinkClick r:id="rId2"/>
            </a:endParaRPr>
          </a:p>
          <a:p>
            <a:r>
              <a:rPr lang="en-US" dirty="0">
                <a:hlinkClick r:id="rId2"/>
              </a:rPr>
              <a:t>https://uct.ac.za/eresearch/online-courses</a:t>
            </a:r>
          </a:p>
          <a:p>
            <a:endParaRPr lang="en-US" dirty="0">
              <a:hlinkClick r:id="rId2"/>
            </a:endParaRPr>
          </a:p>
          <a:p>
            <a:r>
              <a:rPr lang="en-US" dirty="0">
                <a:hlinkClick r:id="rId2"/>
              </a:rPr>
              <a:t>https://icts.uct.ac.za/services-training/self-training-resources</a:t>
            </a:r>
          </a:p>
          <a:p>
            <a:endParaRPr lang="en-US" dirty="0">
              <a:hlinkClick r:id="rId2"/>
            </a:endParaRPr>
          </a:p>
          <a:p>
            <a:r>
              <a:rPr lang="en-ZA" b="1" dirty="0"/>
              <a:t>Ask ChatGPT</a:t>
            </a:r>
            <a:r>
              <a:rPr lang="en-ZA" dirty="0"/>
              <a:t>: What are the best self-training resources for developing digital research skills?</a:t>
            </a:r>
          </a:p>
          <a:p>
            <a:endParaRPr lang="en-ZA" dirty="0"/>
          </a:p>
          <a:p>
            <a:r>
              <a:rPr lang="en-US" sz="2000" b="1" dirty="0"/>
              <a:t>Asking your peers (and slightly more senior people) is always very helpful</a:t>
            </a:r>
            <a:endParaRPr lang="en-ZA" b="1" dirty="0"/>
          </a:p>
          <a:p>
            <a:endParaRPr lang="en-US" dirty="0">
              <a:hlinkClick r:id="rId2"/>
            </a:endParaRPr>
          </a:p>
        </p:txBody>
      </p:sp>
    </p:spTree>
    <p:extLst>
      <p:ext uri="{BB962C8B-B14F-4D97-AF65-F5344CB8AC3E}">
        <p14:creationId xmlns:p14="http://schemas.microsoft.com/office/powerpoint/2010/main" val="24742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F1190-8F3B-5256-50B1-10D6F995F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D1F83-67F4-47B9-5350-25153023A07F}"/>
              </a:ext>
            </a:extLst>
          </p:cNvPr>
          <p:cNvSpPr>
            <a:spLocks noGrp="1"/>
          </p:cNvSpPr>
          <p:nvPr>
            <p:ph type="title"/>
          </p:nvPr>
        </p:nvSpPr>
        <p:spPr>
          <a:xfrm>
            <a:off x="457199" y="274638"/>
            <a:ext cx="10330071" cy="1113895"/>
          </a:xfrm>
        </p:spPr>
        <p:txBody>
          <a:bodyPr>
            <a:normAutofit/>
          </a:bodyPr>
          <a:lstStyle/>
          <a:p>
            <a:pPr algn="ctr"/>
            <a:r>
              <a:rPr lang="en-US" dirty="0"/>
              <a:t>How Good is “Good Enough”?</a:t>
            </a:r>
          </a:p>
        </p:txBody>
      </p:sp>
      <p:sp>
        <p:nvSpPr>
          <p:cNvPr id="3" name="Content Placeholder 2">
            <a:extLst>
              <a:ext uri="{FF2B5EF4-FFF2-40B4-BE49-F238E27FC236}">
                <a16:creationId xmlns:a16="http://schemas.microsoft.com/office/drawing/2014/main" id="{514A6293-EA0C-5D63-36E6-68B7A2B6E319}"/>
              </a:ext>
            </a:extLst>
          </p:cNvPr>
          <p:cNvSpPr>
            <a:spLocks noGrp="1"/>
          </p:cNvSpPr>
          <p:nvPr>
            <p:ph idx="1"/>
          </p:nvPr>
        </p:nvSpPr>
        <p:spPr>
          <a:xfrm>
            <a:off x="457200" y="1600201"/>
            <a:ext cx="10330070" cy="4525963"/>
          </a:xfrm>
        </p:spPr>
        <p:txBody>
          <a:bodyPr/>
          <a:lstStyle/>
          <a:p>
            <a:r>
              <a:rPr lang="en-US" sz="2000" dirty="0"/>
              <a:t>That depends on your professional and personal goals in the short/mid/long-term</a:t>
            </a:r>
          </a:p>
          <a:p>
            <a:endParaRPr lang="en-US" dirty="0">
              <a:hlinkClick r:id="rId2"/>
            </a:endParaRPr>
          </a:p>
          <a:p>
            <a:r>
              <a:rPr lang="en-US" dirty="0">
                <a:hlinkClick r:id="rId3"/>
              </a:rPr>
              <a:t>https://carpentries-lab.github.io/good-enough-practices</a:t>
            </a:r>
            <a:r>
              <a:rPr lang="en-US" dirty="0"/>
              <a:t> </a:t>
            </a:r>
          </a:p>
          <a:p>
            <a:endParaRPr lang="en-US" dirty="0">
              <a:hlinkClick r:id="rId2"/>
            </a:endParaRPr>
          </a:p>
          <a:p>
            <a:r>
              <a:rPr lang="en-US" dirty="0">
                <a:hlinkClick r:id="rId2"/>
              </a:rPr>
              <a:t>https://journals.plos.org/ploscompbiol/article?id=10.1371/journal.pcbi.1005510</a:t>
            </a:r>
            <a:endParaRPr lang="en-US" dirty="0"/>
          </a:p>
          <a:p>
            <a:endParaRPr lang="en-US" dirty="0"/>
          </a:p>
          <a:p>
            <a:r>
              <a:rPr lang="en-US" sz="2000" dirty="0"/>
              <a:t>Whatever your goals,</a:t>
            </a:r>
            <a:r>
              <a:rPr lang="en-US" dirty="0"/>
              <a:t> C</a:t>
            </a:r>
            <a:r>
              <a:rPr lang="en-US" sz="2000" dirty="0"/>
              <a:t>ontinuing Professional </a:t>
            </a:r>
            <a:r>
              <a:rPr lang="en-US" dirty="0"/>
              <a:t>D</a:t>
            </a:r>
            <a:r>
              <a:rPr lang="en-US" sz="2000" dirty="0"/>
              <a:t>evelopment in (e)Research is key</a:t>
            </a:r>
          </a:p>
          <a:p>
            <a:endParaRPr lang="en-US" dirty="0"/>
          </a:p>
          <a:p>
            <a:r>
              <a:rPr lang="en-US" sz="2000" b="1" dirty="0"/>
              <a:t>Asking your peers (and slightly more senior people) is always very helpful</a:t>
            </a:r>
          </a:p>
          <a:p>
            <a:endParaRPr lang="en-US" sz="2000" dirty="0"/>
          </a:p>
          <a:p>
            <a:endParaRPr lang="en-US" dirty="0"/>
          </a:p>
        </p:txBody>
      </p:sp>
    </p:spTree>
    <p:extLst>
      <p:ext uri="{BB962C8B-B14F-4D97-AF65-F5344CB8AC3E}">
        <p14:creationId xmlns:p14="http://schemas.microsoft.com/office/powerpoint/2010/main" val="322412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C4F1-0367-10DD-6830-15B4E864BA79}"/>
              </a:ext>
            </a:extLst>
          </p:cNvPr>
          <p:cNvSpPr>
            <a:spLocks noGrp="1"/>
          </p:cNvSpPr>
          <p:nvPr>
            <p:ph type="title"/>
          </p:nvPr>
        </p:nvSpPr>
        <p:spPr>
          <a:xfrm>
            <a:off x="457199" y="274638"/>
            <a:ext cx="10330071" cy="1113895"/>
          </a:xfrm>
        </p:spPr>
        <p:txBody>
          <a:bodyPr>
            <a:normAutofit fontScale="90000"/>
          </a:bodyPr>
          <a:lstStyle/>
          <a:p>
            <a:pPr algn="ctr"/>
            <a:r>
              <a:rPr lang="en-US" dirty="0"/>
              <a:t>What can we do for you?</a:t>
            </a:r>
            <a:br>
              <a:rPr lang="en-US" dirty="0"/>
            </a:br>
            <a:r>
              <a:rPr lang="en-US" dirty="0"/>
              <a:t>What can you do for us?</a:t>
            </a:r>
          </a:p>
        </p:txBody>
      </p:sp>
      <p:sp>
        <p:nvSpPr>
          <p:cNvPr id="3" name="Content Placeholder 2">
            <a:extLst>
              <a:ext uri="{FF2B5EF4-FFF2-40B4-BE49-F238E27FC236}">
                <a16:creationId xmlns:a16="http://schemas.microsoft.com/office/drawing/2014/main" id="{BD0243E7-D6B0-471C-E3EB-CEE10C34EC6C}"/>
              </a:ext>
            </a:extLst>
          </p:cNvPr>
          <p:cNvSpPr>
            <a:spLocks noGrp="1"/>
          </p:cNvSpPr>
          <p:nvPr>
            <p:ph idx="1"/>
          </p:nvPr>
        </p:nvSpPr>
        <p:spPr>
          <a:xfrm>
            <a:off x="457200" y="1600201"/>
            <a:ext cx="10330070" cy="4525963"/>
          </a:xfrm>
        </p:spPr>
        <p:txBody>
          <a:bodyPr>
            <a:normAutofit fontScale="62500" lnSpcReduction="20000"/>
          </a:bodyPr>
          <a:lstStyle/>
          <a:p>
            <a:r>
              <a:rPr lang="en-US" sz="2700" dirty="0"/>
              <a:t>We can advise about the purchase and hosting of your computing and storage facilities in UCT data </a:t>
            </a:r>
            <a:r>
              <a:rPr lang="en-US" sz="2700" dirty="0" err="1"/>
              <a:t>centres</a:t>
            </a:r>
            <a:r>
              <a:rPr lang="en-US" sz="2700" dirty="0"/>
              <a:t> and make them available as part of a controlled/restricted/shared pool of resources</a:t>
            </a:r>
          </a:p>
          <a:p>
            <a:endParaRPr lang="en-US" sz="2700" dirty="0"/>
          </a:p>
          <a:p>
            <a:r>
              <a:rPr lang="en-US" sz="2700" dirty="0"/>
              <a:t>We can advise about funders’ data security requirements</a:t>
            </a:r>
          </a:p>
          <a:p>
            <a:endParaRPr lang="en-US" sz="2700" dirty="0"/>
          </a:p>
          <a:p>
            <a:r>
              <a:rPr lang="en-US" sz="2700" dirty="0"/>
              <a:t>Where can I store my data most effectively “for my purposes”? Please be SPECIFIC;-) </a:t>
            </a:r>
          </a:p>
          <a:p>
            <a:endParaRPr lang="en-US" sz="2700" dirty="0"/>
          </a:p>
          <a:p>
            <a:r>
              <a:rPr lang="en-US" sz="2700" dirty="0"/>
              <a:t>Discuss your requirements with Colleagues, Mentors/Supervisors, Data/IT Specialists</a:t>
            </a:r>
          </a:p>
          <a:p>
            <a:endParaRPr lang="en-US" sz="2700" dirty="0"/>
          </a:p>
          <a:p>
            <a:r>
              <a:rPr lang="en-US" sz="2700" dirty="0"/>
              <a:t>Google/ChatGPT it (e.g. “UCT Research Data Storage Options”)</a:t>
            </a:r>
          </a:p>
          <a:p>
            <a:endParaRPr lang="en-US" sz="2700" dirty="0"/>
          </a:p>
          <a:p>
            <a:r>
              <a:rPr lang="en-US" sz="2700" dirty="0"/>
              <a:t>Be specific, but don’t let details get in the way of asking the right question(s)?</a:t>
            </a:r>
          </a:p>
          <a:p>
            <a:endParaRPr lang="en-US" sz="2700" dirty="0"/>
          </a:p>
          <a:p>
            <a:r>
              <a:rPr lang="en-US" sz="2700" dirty="0"/>
              <a:t>How can we communicate better?</a:t>
            </a:r>
          </a:p>
          <a:p>
            <a:endParaRPr lang="en-US" sz="2700" dirty="0"/>
          </a:p>
          <a:p>
            <a:r>
              <a:rPr lang="en-US" sz="2700" dirty="0"/>
              <a:t>Do your “research” before getting in touch, and suggest improvements / missing content.</a:t>
            </a:r>
          </a:p>
        </p:txBody>
      </p:sp>
    </p:spTree>
    <p:extLst>
      <p:ext uri="{BB962C8B-B14F-4D97-AF65-F5344CB8AC3E}">
        <p14:creationId xmlns:p14="http://schemas.microsoft.com/office/powerpoint/2010/main" val="2148607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8766D-9DA3-D7F2-9321-D9FE0C3DA2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40935E-329B-8919-9949-E70331A8E065}"/>
              </a:ext>
            </a:extLst>
          </p:cNvPr>
          <p:cNvSpPr>
            <a:spLocks noGrp="1"/>
          </p:cNvSpPr>
          <p:nvPr>
            <p:ph type="title"/>
          </p:nvPr>
        </p:nvSpPr>
        <p:spPr>
          <a:xfrm>
            <a:off x="0" y="2622839"/>
            <a:ext cx="12192000" cy="1612322"/>
          </a:xfrm>
        </p:spPr>
        <p:txBody>
          <a:bodyPr>
            <a:noAutofit/>
          </a:bodyPr>
          <a:lstStyle/>
          <a:p>
            <a:pPr algn="ctr"/>
            <a:r>
              <a:rPr lang="en-US">
                <a:solidFill>
                  <a:schemeClr val="bg2"/>
                </a:solidFill>
                <a:latin typeface="Arial Black" pitchFamily="34" charset="0"/>
              </a:rPr>
              <a:t>Thanks for listening!</a:t>
            </a:r>
            <a:br>
              <a:rPr lang="en-US">
                <a:solidFill>
                  <a:schemeClr val="bg2"/>
                </a:solidFill>
                <a:latin typeface="Arial Black" pitchFamily="34" charset="0"/>
              </a:rPr>
            </a:br>
            <a:br>
              <a:rPr lang="en-US" sz="3600">
                <a:solidFill>
                  <a:schemeClr val="bg2"/>
                </a:solidFill>
                <a:latin typeface="Arial Black" pitchFamily="34" charset="0"/>
              </a:rPr>
            </a:br>
            <a:r>
              <a:rPr lang="en-US" sz="2000">
                <a:solidFill>
                  <a:schemeClr val="bg2"/>
                </a:solidFill>
              </a:rPr>
              <a:t>Mattia Vaccari </a:t>
            </a:r>
            <a:r>
              <a:rPr lang="en-ZA" sz="2000">
                <a:solidFill>
                  <a:schemeClr val="bg2"/>
                </a:solidFill>
              </a:rPr>
              <a:t>- Director - UCT </a:t>
            </a:r>
            <a:r>
              <a:rPr lang="en-ZA" sz="2000" err="1">
                <a:solidFill>
                  <a:schemeClr val="bg2"/>
                </a:solidFill>
              </a:rPr>
              <a:t>eResearch</a:t>
            </a:r>
            <a:r>
              <a:rPr lang="en-ZA" sz="2000">
                <a:solidFill>
                  <a:schemeClr val="bg2"/>
                </a:solidFill>
              </a:rPr>
              <a:t> Centre</a:t>
            </a:r>
            <a:br>
              <a:rPr lang="en-ZA" sz="2000">
                <a:solidFill>
                  <a:schemeClr val="bg2"/>
                </a:solidFill>
                <a:ea typeface="+mn-lt"/>
                <a:cs typeface="+mn-lt"/>
              </a:rPr>
            </a:br>
            <a:r>
              <a:rPr lang="en-ZA" sz="2000">
                <a:solidFill>
                  <a:schemeClr val="bg2"/>
                </a:solidFill>
                <a:ea typeface="+mn-lt"/>
                <a:cs typeface="+mn-lt"/>
                <a:hlinkClick r:id="rId3">
                  <a:extLst>
                    <a:ext uri="{A12FA001-AC4F-418D-AE19-62706E023703}">
                      <ahyp:hlinkClr xmlns:ahyp="http://schemas.microsoft.com/office/drawing/2018/hyperlinkcolor" val="tx"/>
                    </a:ext>
                  </a:extLst>
                </a:hlinkClick>
              </a:rPr>
              <a:t>https://www.uct.ac.za/eresearch</a:t>
            </a:r>
            <a:r>
              <a:rPr lang="en-ZA" sz="2000">
                <a:solidFill>
                  <a:schemeClr val="bg2"/>
                </a:solidFill>
                <a:ea typeface="+mn-lt"/>
                <a:cs typeface="+mn-lt"/>
              </a:rPr>
              <a:t> </a:t>
            </a:r>
            <a:r>
              <a:rPr lang="en-ZA" sz="2000">
                <a:solidFill>
                  <a:schemeClr val="bg2"/>
                </a:solidFill>
              </a:rPr>
              <a:t>- </a:t>
            </a:r>
            <a:r>
              <a:rPr lang="en-ZA" sz="2000">
                <a:solidFill>
                  <a:schemeClr val="bg2"/>
                </a:solidFill>
                <a:hlinkClick r:id="rId4">
                  <a:extLst>
                    <a:ext uri="{A12FA001-AC4F-418D-AE19-62706E023703}">
                      <ahyp:hlinkClr xmlns:ahyp="http://schemas.microsoft.com/office/drawing/2018/hyperlinkcolor" val="tx"/>
                    </a:ext>
                  </a:extLst>
                </a:hlinkClick>
              </a:rPr>
              <a:t>eresearch@uct.ac.za</a:t>
            </a:r>
            <a:endParaRPr lang="en-ZA" sz="2000">
              <a:solidFill>
                <a:schemeClr val="bg2"/>
              </a:solidFill>
              <a:latin typeface="Arial Black" pitchFamily="34" charset="0"/>
            </a:endParaRPr>
          </a:p>
        </p:txBody>
      </p:sp>
      <p:pic>
        <p:nvPicPr>
          <p:cNvPr id="6" name="Picture 5" descr="M:\UCT\0325_Harry PPT Slide\Resources\Vision2030_African Motif_Full Colour_72dpi.png">
            <a:extLst>
              <a:ext uri="{FF2B5EF4-FFF2-40B4-BE49-F238E27FC236}">
                <a16:creationId xmlns:a16="http://schemas.microsoft.com/office/drawing/2014/main" id="{217657B0-04ED-2483-907E-2694683B3FC9}"/>
              </a:ext>
            </a:extLst>
          </p:cNvPr>
          <p:cNvPicPr>
            <a:picLocks noChangeAspect="1" noChangeArrowheads="1"/>
          </p:cNvPicPr>
          <p:nvPr/>
        </p:nvPicPr>
        <p:blipFill>
          <a:blip r:embed="rId5"/>
          <a:stretch>
            <a:fillRect/>
          </a:stretch>
        </p:blipFill>
        <p:spPr bwMode="auto">
          <a:xfrm>
            <a:off x="5289841" y="496574"/>
            <a:ext cx="1612321" cy="1612321"/>
          </a:xfrm>
          <a:prstGeom prst="rect">
            <a:avLst/>
          </a:prstGeom>
          <a:noFill/>
        </p:spPr>
      </p:pic>
      <p:pic>
        <p:nvPicPr>
          <p:cNvPr id="5" name="Picture 4">
            <a:extLst>
              <a:ext uri="{FF2B5EF4-FFF2-40B4-BE49-F238E27FC236}">
                <a16:creationId xmlns:a16="http://schemas.microsoft.com/office/drawing/2014/main" id="{7A81D8EF-A0B7-2163-77D5-0235604DAC45}"/>
              </a:ext>
            </a:extLst>
          </p:cNvPr>
          <p:cNvPicPr>
            <a:picLocks noChangeAspect="1"/>
          </p:cNvPicPr>
          <p:nvPr/>
        </p:nvPicPr>
        <p:blipFill>
          <a:blip r:embed="rId6"/>
          <a:stretch>
            <a:fillRect/>
          </a:stretch>
        </p:blipFill>
        <p:spPr>
          <a:xfrm>
            <a:off x="2209221" y="428062"/>
            <a:ext cx="2971800" cy="1917971"/>
          </a:xfrm>
          <a:prstGeom prst="rect">
            <a:avLst/>
          </a:prstGeom>
        </p:spPr>
      </p:pic>
      <p:pic>
        <p:nvPicPr>
          <p:cNvPr id="8" name="Picture 7">
            <a:extLst>
              <a:ext uri="{FF2B5EF4-FFF2-40B4-BE49-F238E27FC236}">
                <a16:creationId xmlns:a16="http://schemas.microsoft.com/office/drawing/2014/main" id="{49394425-7D88-70FF-AD37-8B62ABE37F1D}"/>
              </a:ext>
            </a:extLst>
          </p:cNvPr>
          <p:cNvPicPr>
            <a:picLocks noChangeAspect="1"/>
          </p:cNvPicPr>
          <p:nvPr/>
        </p:nvPicPr>
        <p:blipFill>
          <a:blip r:embed="rId7"/>
          <a:stretch>
            <a:fillRect/>
          </a:stretch>
        </p:blipFill>
        <p:spPr>
          <a:xfrm>
            <a:off x="7573391" y="445581"/>
            <a:ext cx="1957959" cy="1900452"/>
          </a:xfrm>
          <a:prstGeom prst="rect">
            <a:avLst/>
          </a:prstGeom>
        </p:spPr>
      </p:pic>
    </p:spTree>
    <p:extLst>
      <p:ext uri="{BB962C8B-B14F-4D97-AF65-F5344CB8AC3E}">
        <p14:creationId xmlns:p14="http://schemas.microsoft.com/office/powerpoint/2010/main" val="242531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CE10BD-C773-3255-9BCE-D40D6981D3B3}"/>
              </a:ext>
            </a:extLst>
          </p:cNvPr>
          <p:cNvSpPr>
            <a:spLocks noGrp="1"/>
          </p:cNvSpPr>
          <p:nvPr>
            <p:ph type="title"/>
          </p:nvPr>
        </p:nvSpPr>
        <p:spPr>
          <a:xfrm>
            <a:off x="457199" y="274638"/>
            <a:ext cx="10024533" cy="1113895"/>
          </a:xfrm>
        </p:spPr>
        <p:txBody>
          <a:bodyPr/>
          <a:lstStyle/>
          <a:p>
            <a:pPr algn="ctr"/>
            <a:r>
              <a:rPr lang="en-US"/>
              <a:t>What is </a:t>
            </a:r>
            <a:r>
              <a:rPr lang="en-US" err="1"/>
              <a:t>eResearch</a:t>
            </a:r>
            <a:r>
              <a:rPr lang="en-US"/>
              <a:t>?</a:t>
            </a:r>
          </a:p>
        </p:txBody>
      </p:sp>
      <p:sp>
        <p:nvSpPr>
          <p:cNvPr id="10" name="Content Placeholder 2">
            <a:extLst>
              <a:ext uri="{FF2B5EF4-FFF2-40B4-BE49-F238E27FC236}">
                <a16:creationId xmlns:a16="http://schemas.microsoft.com/office/drawing/2014/main" id="{B7A63E0D-E6A7-8967-E7B8-B13BC253D870}"/>
              </a:ext>
            </a:extLst>
          </p:cNvPr>
          <p:cNvSpPr>
            <a:spLocks noGrp="1"/>
          </p:cNvSpPr>
          <p:nvPr>
            <p:ph idx="1"/>
          </p:nvPr>
        </p:nvSpPr>
        <p:spPr>
          <a:xfrm>
            <a:off x="457199" y="1600201"/>
            <a:ext cx="10290313" cy="4525963"/>
          </a:xfrm>
        </p:spPr>
        <p:txBody>
          <a:bodyPr/>
          <a:lstStyle/>
          <a:p>
            <a:r>
              <a:rPr lang="en-US"/>
              <a:t>- </a:t>
            </a:r>
            <a:r>
              <a:rPr lang="en-US" err="1"/>
              <a:t>eResearch</a:t>
            </a:r>
            <a:r>
              <a:rPr lang="en-US"/>
              <a:t> is a term that refers to the use of </a:t>
            </a:r>
            <a:r>
              <a:rPr lang="en-US" b="1"/>
              <a:t>advanced</a:t>
            </a:r>
            <a:r>
              <a:rPr lang="en-US"/>
              <a:t> information and communication technologies (ICT) to support and enhance research activities in various domains. </a:t>
            </a:r>
            <a:r>
              <a:rPr lang="en-US">
                <a:hlinkClick r:id="rId2"/>
              </a:rPr>
              <a:t>https://uct.ac.za/eresearch</a:t>
            </a:r>
            <a:r>
              <a:rPr lang="en-US"/>
              <a:t> </a:t>
            </a:r>
          </a:p>
          <a:p>
            <a:endParaRPr lang="en-US"/>
          </a:p>
          <a:p>
            <a:r>
              <a:rPr lang="en-US"/>
              <a:t>- </a:t>
            </a:r>
            <a:r>
              <a:rPr lang="en-US" err="1"/>
              <a:t>eResearch</a:t>
            </a:r>
            <a:r>
              <a:rPr lang="en-US"/>
              <a:t> can involve aspects such as data management, data analysis, data sharing, data </a:t>
            </a:r>
            <a:r>
              <a:rPr lang="en-US" err="1"/>
              <a:t>visualisation</a:t>
            </a:r>
            <a:r>
              <a:rPr lang="en-US"/>
              <a:t>, collaboration, communication, and dissemination. </a:t>
            </a:r>
            <a:r>
              <a:rPr lang="en-US">
                <a:hlinkClick r:id="rId3"/>
              </a:rPr>
              <a:t>https://eresearch.uwc.ac.za</a:t>
            </a:r>
            <a:endParaRPr lang="en-US"/>
          </a:p>
          <a:p>
            <a:endParaRPr lang="en-US"/>
          </a:p>
          <a:p>
            <a:r>
              <a:rPr lang="en-US"/>
              <a:t>- </a:t>
            </a:r>
            <a:r>
              <a:rPr lang="en-US" err="1"/>
              <a:t>eResearch</a:t>
            </a:r>
            <a:r>
              <a:rPr lang="en-US"/>
              <a:t> can also enable </a:t>
            </a:r>
            <a:r>
              <a:rPr lang="en-US" b="1"/>
              <a:t>new forms of research</a:t>
            </a:r>
            <a:r>
              <a:rPr lang="en-US"/>
              <a:t> that are not possible or feasible without </a:t>
            </a:r>
            <a:r>
              <a:rPr lang="en-US" b="1"/>
              <a:t>ICT</a:t>
            </a:r>
            <a:r>
              <a:rPr lang="en-US"/>
              <a:t>, such as big data, artificial intelligence, simulation, and digital humanities </a:t>
            </a:r>
            <a:r>
              <a:rPr lang="en-US">
                <a:hlinkClick r:id="rId4"/>
              </a:rPr>
              <a:t>https://hsrc.ac.za/divisions/eresearch-knowledge-centre</a:t>
            </a:r>
            <a:r>
              <a:rPr lang="en-US"/>
              <a:t> </a:t>
            </a:r>
          </a:p>
          <a:p>
            <a:endParaRPr lang="en-US"/>
          </a:p>
          <a:p>
            <a:r>
              <a:rPr lang="en-US" b="1"/>
              <a:t>Courtesy of </a:t>
            </a:r>
            <a:r>
              <a:rPr lang="en-US" b="1" err="1"/>
              <a:t>ChatGPT</a:t>
            </a:r>
            <a:r>
              <a:rPr lang="en-US" b="1"/>
              <a:t>;-)</a:t>
            </a:r>
          </a:p>
        </p:txBody>
      </p:sp>
    </p:spTree>
    <p:extLst>
      <p:ext uri="{BB962C8B-B14F-4D97-AF65-F5344CB8AC3E}">
        <p14:creationId xmlns:p14="http://schemas.microsoft.com/office/powerpoint/2010/main" val="209300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CE10BD-C773-3255-9BCE-D40D6981D3B3}"/>
              </a:ext>
            </a:extLst>
          </p:cNvPr>
          <p:cNvSpPr>
            <a:spLocks noGrp="1"/>
          </p:cNvSpPr>
          <p:nvPr>
            <p:ph type="title"/>
          </p:nvPr>
        </p:nvSpPr>
        <p:spPr>
          <a:xfrm>
            <a:off x="457199" y="274638"/>
            <a:ext cx="10024533" cy="1113895"/>
          </a:xfrm>
        </p:spPr>
        <p:txBody>
          <a:bodyPr/>
          <a:lstStyle/>
          <a:p>
            <a:pPr algn="ctr"/>
            <a:r>
              <a:rPr lang="en-US" dirty="0" err="1"/>
              <a:t>eResearch</a:t>
            </a:r>
            <a:r>
              <a:rPr lang="en-US" dirty="0"/>
              <a:t> in one slide</a:t>
            </a:r>
          </a:p>
        </p:txBody>
      </p:sp>
      <p:sp>
        <p:nvSpPr>
          <p:cNvPr id="10" name="Content Placeholder 2">
            <a:extLst>
              <a:ext uri="{FF2B5EF4-FFF2-40B4-BE49-F238E27FC236}">
                <a16:creationId xmlns:a16="http://schemas.microsoft.com/office/drawing/2014/main" id="{B7A63E0D-E6A7-8967-E7B8-B13BC253D870}"/>
              </a:ext>
            </a:extLst>
          </p:cNvPr>
          <p:cNvSpPr>
            <a:spLocks noGrp="1"/>
          </p:cNvSpPr>
          <p:nvPr>
            <p:ph idx="1"/>
          </p:nvPr>
        </p:nvSpPr>
        <p:spPr>
          <a:xfrm>
            <a:off x="457199" y="1388533"/>
            <a:ext cx="10290313" cy="4865122"/>
          </a:xfrm>
        </p:spPr>
        <p:txBody>
          <a:bodyPr>
            <a:noAutofit/>
          </a:bodyPr>
          <a:lstStyle/>
          <a:p>
            <a:pPr algn="l" rtl="0" fontAlgn="base"/>
            <a:r>
              <a:rPr lang="en-ZA" sz="1800" b="0" i="1" dirty="0">
                <a:solidFill>
                  <a:srgbClr val="000000"/>
                </a:solidFill>
                <a:effectLst/>
                <a:highlight>
                  <a:srgbClr val="FFFFFF"/>
                </a:highlight>
                <a:latin typeface="Aptos" panose="020B0004020202020204" pitchFamily="34" charset="0"/>
              </a:rPr>
              <a:t>Do you need to ensure that your research data is stored in a secure environment? </a:t>
            </a:r>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l" rtl="0" fontAlgn="base"/>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l" rtl="0" fontAlgn="base"/>
            <a:r>
              <a:rPr lang="en-ZA" sz="1800" b="0" i="1" dirty="0">
                <a:solidFill>
                  <a:srgbClr val="000000"/>
                </a:solidFill>
                <a:effectLst/>
                <a:highlight>
                  <a:srgbClr val="FFFFFF"/>
                </a:highlight>
                <a:latin typeface="Aptos" panose="020B0004020202020204" pitchFamily="34" charset="0"/>
              </a:rPr>
              <a:t>Will your research benefit from access to a high-performance computing system? </a:t>
            </a:r>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l" rtl="0" fontAlgn="base"/>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l" rtl="0" fontAlgn="base"/>
            <a:r>
              <a:rPr lang="en-ZA" sz="1800" b="0" i="1" dirty="0">
                <a:solidFill>
                  <a:srgbClr val="000000"/>
                </a:solidFill>
                <a:effectLst/>
                <a:highlight>
                  <a:srgbClr val="FFFFFF"/>
                </a:highlight>
                <a:latin typeface="Aptos" panose="020B0004020202020204" pitchFamily="34" charset="0"/>
              </a:rPr>
              <a:t>Do you need to securely transfer and/or share large research datasets?  </a:t>
            </a:r>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l" rtl="0" fontAlgn="base"/>
            <a:r>
              <a:rPr lang="en-ZA" sz="1800" b="0" i="0" dirty="0">
                <a:solidFill>
                  <a:srgbClr val="000000"/>
                </a:solidFill>
                <a:effectLst/>
                <a:highlight>
                  <a:srgbClr val="FFFFFF"/>
                </a:highlight>
                <a:latin typeface="Aptos" panose="020B0004020202020204" pitchFamily="34" charset="0"/>
              </a:rPr>
              <a:t> </a:t>
            </a:r>
            <a:endParaRPr lang="en-ZA" sz="1800" b="0" i="0" dirty="0">
              <a:solidFill>
                <a:srgbClr val="000000"/>
              </a:solidFill>
              <a:effectLst/>
              <a:highlight>
                <a:srgbClr val="FFFFFF"/>
              </a:highlight>
              <a:latin typeface="Segoe UI" panose="020B0502040204020203" pitchFamily="34" charset="0"/>
            </a:endParaRPr>
          </a:p>
          <a:p>
            <a:pPr algn="just" rtl="0" fontAlgn="base"/>
            <a:r>
              <a:rPr lang="en-ZA" sz="1600" b="0" i="0" dirty="0">
                <a:solidFill>
                  <a:srgbClr val="000000"/>
                </a:solidFill>
                <a:effectLst/>
                <a:highlight>
                  <a:srgbClr val="FFFFFF"/>
                </a:highlight>
                <a:latin typeface="Aptos" panose="020B0004020202020204" pitchFamily="34" charset="0"/>
              </a:rPr>
              <a:t>The </a:t>
            </a:r>
            <a:r>
              <a:rPr lang="en-ZA" sz="1600" b="0" i="0" dirty="0" err="1">
                <a:solidFill>
                  <a:srgbClr val="000000"/>
                </a:solidFill>
                <a:effectLst/>
                <a:highlight>
                  <a:srgbClr val="FFFFFF"/>
                </a:highlight>
                <a:latin typeface="Aptos" panose="020B0004020202020204" pitchFamily="34" charset="0"/>
              </a:rPr>
              <a:t>eResearch</a:t>
            </a:r>
            <a:r>
              <a:rPr lang="en-ZA" sz="1600" b="0" i="0" dirty="0">
                <a:solidFill>
                  <a:srgbClr val="000000"/>
                </a:solidFill>
                <a:effectLst/>
                <a:highlight>
                  <a:srgbClr val="FFFFFF"/>
                </a:highlight>
                <a:latin typeface="Aptos" panose="020B0004020202020204" pitchFamily="34" charset="0"/>
              </a:rPr>
              <a:t> Centre is available to address the computing, storage and network needs of UCT researchers. We are an enabler of innovative research and provide access to (and expert advice about) resources and services available to the UCT research community. We also offer customised training for the specific needs of any research grouping.</a:t>
            </a:r>
          </a:p>
          <a:p>
            <a:pPr algn="l" rtl="0" fontAlgn="base"/>
            <a:endParaRPr lang="en-ZA" sz="1800" dirty="0">
              <a:solidFill>
                <a:srgbClr val="000000"/>
              </a:solidFill>
              <a:highlight>
                <a:srgbClr val="FFFFFF"/>
              </a:highlight>
              <a:latin typeface="Aptos" panose="020B0004020202020204" pitchFamily="34" charset="0"/>
            </a:endParaRPr>
          </a:p>
          <a:p>
            <a:pPr algn="l" rtl="0" fontAlgn="base"/>
            <a:r>
              <a:rPr lang="en-GB" sz="1800" b="0" i="0" dirty="0">
                <a:solidFill>
                  <a:srgbClr val="000000"/>
                </a:solidFill>
                <a:effectLst/>
                <a:highlight>
                  <a:srgbClr val="FFFFFF"/>
                </a:highlight>
                <a:latin typeface="Aptos" panose="020B0004020202020204" pitchFamily="34" charset="0"/>
              </a:rPr>
              <a:t>Contact </a:t>
            </a:r>
            <a:r>
              <a:rPr lang="en-GB" sz="1800" b="0" i="0" u="sng" strike="noStrike" dirty="0">
                <a:solidFill>
                  <a:srgbClr val="467886"/>
                </a:solidFill>
                <a:effectLst/>
                <a:highlight>
                  <a:srgbClr val="FFFFFF"/>
                </a:highlight>
                <a:latin typeface="Aptos" panose="020B0004020202020204" pitchFamily="34" charset="0"/>
                <a:hlinkClick r:id="rId2"/>
              </a:rPr>
              <a:t>eresearch@uct.ac.za</a:t>
            </a:r>
            <a:r>
              <a:rPr lang="en-GB" sz="1800" b="0" i="0" dirty="0">
                <a:solidFill>
                  <a:srgbClr val="000000"/>
                </a:solidFill>
                <a:effectLst/>
                <a:highlight>
                  <a:srgbClr val="FFFFFF"/>
                </a:highlight>
                <a:latin typeface="Aptos" panose="020B0004020202020204" pitchFamily="34" charset="0"/>
              </a:rPr>
              <a:t> or </a:t>
            </a:r>
            <a:r>
              <a:rPr lang="en-GB" sz="1800" b="0" i="0" u="sng" strike="noStrike" dirty="0">
                <a:solidFill>
                  <a:srgbClr val="467886"/>
                </a:solidFill>
                <a:effectLst/>
                <a:highlight>
                  <a:srgbClr val="FFFFFF"/>
                </a:highlight>
                <a:latin typeface="Aptos" panose="020B0004020202020204" pitchFamily="34" charset="0"/>
                <a:hlinkClick r:id="rId3"/>
              </a:rPr>
              <a:t>log an eResearch Request on Service Now</a:t>
            </a:r>
          </a:p>
          <a:p>
            <a:pPr algn="l" rtl="0" fontAlgn="base"/>
            <a:r>
              <a:rPr lang="en-GB" sz="1800" b="0" i="0" u="sng" strike="noStrike" dirty="0">
                <a:solidFill>
                  <a:srgbClr val="467886"/>
                </a:solidFill>
                <a:effectLst/>
                <a:highlight>
                  <a:srgbClr val="FFFFFF"/>
                </a:highlight>
                <a:latin typeface="Aptos" panose="020B0004020202020204" pitchFamily="34" charset="0"/>
                <a:hlinkClick r:id="rId3"/>
              </a:rPr>
              <a:t>https://uct.service-now.com/sp?id=sc_cat_item&amp;sys_id=5b6e6a80db276b4009b807f2ca9619f2</a:t>
            </a:r>
            <a:r>
              <a:rPr lang="en-GB" sz="1800" b="0" i="0" dirty="0">
                <a:solidFill>
                  <a:srgbClr val="000000"/>
                </a:solidFill>
                <a:effectLst/>
                <a:highlight>
                  <a:srgbClr val="FFFFFF"/>
                </a:highlight>
                <a:latin typeface="Aptos" panose="020B0004020202020204" pitchFamily="34" charset="0"/>
              </a:rPr>
              <a:t>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Visit </a:t>
            </a:r>
            <a:r>
              <a:rPr lang="en-GB" sz="1800" b="0" i="0" u="sng" strike="noStrike" dirty="0">
                <a:solidFill>
                  <a:srgbClr val="467886"/>
                </a:solidFill>
                <a:effectLst/>
                <a:highlight>
                  <a:srgbClr val="FFFFFF"/>
                </a:highlight>
                <a:latin typeface="Aptos" panose="020B0004020202020204" pitchFamily="34" charset="0"/>
                <a:hlinkClick r:id="rId4"/>
              </a:rPr>
              <a:t>https://uct.ac.za/eresearch</a:t>
            </a:r>
            <a:r>
              <a:rPr lang="en-GB" sz="1800" b="0" i="0" dirty="0">
                <a:solidFill>
                  <a:srgbClr val="000000"/>
                </a:solidFill>
                <a:effectLst/>
                <a:highlight>
                  <a:srgbClr val="FFFFFF"/>
                </a:highlight>
                <a:latin typeface="Aptos" panose="020B0004020202020204" pitchFamily="34" charset="0"/>
              </a:rPr>
              <a:t> for more!</a:t>
            </a:r>
            <a:endParaRPr lang="en-ZA" sz="1800" b="0" i="0" dirty="0">
              <a:solidFill>
                <a:srgbClr val="000000"/>
              </a:solidFill>
              <a:effectLst/>
              <a:highlight>
                <a:srgbClr val="FFFFFF"/>
              </a:highlight>
              <a:latin typeface="Segoe UI" panose="020B0502040204020203" pitchFamily="34" charset="0"/>
            </a:endParaRPr>
          </a:p>
        </p:txBody>
      </p:sp>
    </p:spTree>
    <p:extLst>
      <p:ext uri="{BB962C8B-B14F-4D97-AF65-F5344CB8AC3E}">
        <p14:creationId xmlns:p14="http://schemas.microsoft.com/office/powerpoint/2010/main" val="109355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D86EDFF-ECCD-5A58-FB6E-8B9F74873300}"/>
              </a:ext>
            </a:extLst>
          </p:cNvPr>
          <p:cNvSpPr>
            <a:spLocks noGrp="1"/>
          </p:cNvSpPr>
          <p:nvPr>
            <p:ph idx="13"/>
          </p:nvPr>
        </p:nvSpPr>
        <p:spPr>
          <a:xfrm>
            <a:off x="5841998" y="1260248"/>
            <a:ext cx="5071534" cy="4879296"/>
          </a:xfrm>
        </p:spPr>
        <p:txBody>
          <a:bodyPr>
            <a:normAutofit lnSpcReduction="10000"/>
          </a:bodyPr>
          <a:lstStyle/>
          <a:p>
            <a:r>
              <a:rPr lang="en-US" sz="2400" dirty="0"/>
              <a:t>A single point of entry to “</a:t>
            </a:r>
            <a:r>
              <a:rPr lang="en-US" sz="2400" dirty="0" err="1"/>
              <a:t>eServices</a:t>
            </a:r>
            <a:r>
              <a:rPr lang="en-US" sz="2400" dirty="0"/>
              <a:t>” for Research</a:t>
            </a:r>
          </a:p>
          <a:p>
            <a:pPr lvl="1"/>
            <a:r>
              <a:rPr lang="en-US" sz="2000" dirty="0"/>
              <a:t>Research Computing</a:t>
            </a:r>
          </a:p>
          <a:p>
            <a:pPr lvl="1"/>
            <a:r>
              <a:rPr lang="en-US" sz="2000" dirty="0"/>
              <a:t>Research Data Storage</a:t>
            </a:r>
          </a:p>
          <a:p>
            <a:pPr lvl="1"/>
            <a:r>
              <a:rPr lang="en-US" sz="2000" dirty="0"/>
              <a:t>Research Data Transfer</a:t>
            </a:r>
          </a:p>
          <a:p>
            <a:pPr lvl="1"/>
            <a:r>
              <a:rPr lang="en-US" sz="2000" dirty="0"/>
              <a:t>A Research “Dashboard” based on the </a:t>
            </a:r>
            <a:r>
              <a:rPr lang="en-US" sz="2000" dirty="0" err="1"/>
              <a:t>Converis</a:t>
            </a:r>
            <a:r>
              <a:rPr lang="en-US" sz="2000" dirty="0"/>
              <a:t>/</a:t>
            </a:r>
            <a:r>
              <a:rPr lang="en-US" sz="2000" dirty="0" err="1"/>
              <a:t>eRA</a:t>
            </a:r>
            <a:r>
              <a:rPr lang="en-US" sz="2000" dirty="0"/>
              <a:t> – </a:t>
            </a:r>
            <a:r>
              <a:rPr lang="en-US" sz="2000" dirty="0">
                <a:hlinkClick r:id="rId2"/>
              </a:rPr>
              <a:t>era@uct.ac.za </a:t>
            </a:r>
            <a:r>
              <a:rPr lang="en-US" sz="2000" dirty="0"/>
              <a:t>CRIS/RIMS software environment</a:t>
            </a:r>
          </a:p>
          <a:p>
            <a:pPr lvl="2"/>
            <a:r>
              <a:rPr lang="en-US" sz="1600" dirty="0" err="1"/>
              <a:t>PubCount</a:t>
            </a:r>
            <a:endParaRPr lang="en-US" sz="1600" dirty="0"/>
          </a:p>
          <a:p>
            <a:pPr lvl="2"/>
            <a:r>
              <a:rPr lang="en-US" sz="1600" dirty="0"/>
              <a:t>Research Ethics</a:t>
            </a:r>
          </a:p>
          <a:p>
            <a:pPr lvl="2"/>
            <a:r>
              <a:rPr lang="en-US" sz="1600" dirty="0"/>
              <a:t>Research Equipment &amp; Services</a:t>
            </a:r>
          </a:p>
          <a:p>
            <a:pPr lvl="2"/>
            <a:r>
              <a:rPr lang="en-US" sz="1600" dirty="0"/>
              <a:t>Researcher Profile</a:t>
            </a:r>
          </a:p>
          <a:p>
            <a:pPr lvl="2"/>
            <a:r>
              <a:rPr lang="en-US" sz="1600" dirty="0"/>
              <a:t>Grant Management</a:t>
            </a:r>
          </a:p>
          <a:p>
            <a:pPr>
              <a:buFont typeface="Wingdings" pitchFamily="2" charset="2"/>
              <a:buChar char="è"/>
            </a:pPr>
            <a:r>
              <a:rPr lang="en-US" dirty="0"/>
              <a:t> </a:t>
            </a:r>
            <a:r>
              <a:rPr lang="en-US" dirty="0" err="1"/>
              <a:t>eResearch</a:t>
            </a:r>
            <a:r>
              <a:rPr lang="en-US" dirty="0"/>
              <a:t> is NOT (only) </a:t>
            </a:r>
            <a:r>
              <a:rPr lang="en-US" dirty="0" err="1"/>
              <a:t>eRA</a:t>
            </a:r>
            <a:r>
              <a:rPr lang="en-US" dirty="0"/>
              <a:t>!</a:t>
            </a:r>
          </a:p>
          <a:p>
            <a:pPr>
              <a:buFont typeface="Wingdings" pitchFamily="2" charset="2"/>
              <a:buChar char="è"/>
            </a:pPr>
            <a:r>
              <a:rPr lang="en-US" sz="2000" dirty="0">
                <a:hlinkClick r:id="rId3"/>
              </a:rPr>
              <a:t> eresearch@uct.ac.za</a:t>
            </a:r>
            <a:r>
              <a:rPr lang="en-US" sz="2000" dirty="0"/>
              <a:t> vs </a:t>
            </a:r>
            <a:r>
              <a:rPr lang="en-US" sz="2000" dirty="0">
                <a:hlinkClick r:id="rId2"/>
              </a:rPr>
              <a:t>era@uct.ac.za</a:t>
            </a:r>
            <a:r>
              <a:rPr lang="en-US" sz="2000" dirty="0"/>
              <a:t> </a:t>
            </a:r>
          </a:p>
          <a:p>
            <a:pPr>
              <a:buFont typeface="Wingdings" pitchFamily="2" charset="2"/>
              <a:buChar char="è"/>
            </a:pPr>
            <a:endParaRPr lang="en-US" dirty="0"/>
          </a:p>
        </p:txBody>
      </p:sp>
      <p:sp>
        <p:nvSpPr>
          <p:cNvPr id="3" name="Title 2">
            <a:extLst>
              <a:ext uri="{FF2B5EF4-FFF2-40B4-BE49-F238E27FC236}">
                <a16:creationId xmlns:a16="http://schemas.microsoft.com/office/drawing/2014/main" id="{C770EEF5-EE4A-FFA1-D41D-2C070CE70430}"/>
              </a:ext>
            </a:extLst>
          </p:cNvPr>
          <p:cNvSpPr>
            <a:spLocks noGrp="1"/>
          </p:cNvSpPr>
          <p:nvPr>
            <p:ph type="title"/>
          </p:nvPr>
        </p:nvSpPr>
        <p:spPr>
          <a:xfrm>
            <a:off x="888999" y="0"/>
            <a:ext cx="10024533" cy="1143000"/>
          </a:xfrm>
        </p:spPr>
        <p:txBody>
          <a:bodyPr/>
          <a:lstStyle/>
          <a:p>
            <a:pPr algn="ctr"/>
            <a:r>
              <a:rPr lang="en-US" sz="3600">
                <a:solidFill>
                  <a:srgbClr val="00A3E0"/>
                </a:solidFill>
                <a:latin typeface="Arial"/>
                <a:ea typeface="+mn-ea"/>
                <a:cs typeface="Arial"/>
              </a:rPr>
              <a:t>UCT </a:t>
            </a:r>
            <a:r>
              <a:rPr lang="en-US" sz="3600" err="1">
                <a:solidFill>
                  <a:srgbClr val="00A3E0"/>
                </a:solidFill>
                <a:latin typeface="Arial"/>
                <a:ea typeface="+mn-ea"/>
                <a:cs typeface="Arial"/>
              </a:rPr>
              <a:t>eResearch</a:t>
            </a:r>
            <a:r>
              <a:rPr lang="en-US" sz="3600">
                <a:solidFill>
                  <a:srgbClr val="00A3E0"/>
                </a:solidFill>
                <a:latin typeface="Arial"/>
                <a:ea typeface="+mn-ea"/>
                <a:cs typeface="Arial"/>
              </a:rPr>
              <a:t> Services</a:t>
            </a:r>
          </a:p>
        </p:txBody>
      </p:sp>
      <p:pic>
        <p:nvPicPr>
          <p:cNvPr id="9" name="Picture 8" descr="A picture containing text, graphic design, graphics, screenshot&#10;&#10;Description automatically generated">
            <a:extLst>
              <a:ext uri="{FF2B5EF4-FFF2-40B4-BE49-F238E27FC236}">
                <a16:creationId xmlns:a16="http://schemas.microsoft.com/office/drawing/2014/main" id="{B546FD03-1D5F-7412-E36A-E83997166710}"/>
              </a:ext>
            </a:extLst>
          </p:cNvPr>
          <p:cNvPicPr>
            <a:picLocks noChangeAspect="1"/>
          </p:cNvPicPr>
          <p:nvPr/>
        </p:nvPicPr>
        <p:blipFill>
          <a:blip r:embed="rId4"/>
          <a:stretch>
            <a:fillRect/>
          </a:stretch>
        </p:blipFill>
        <p:spPr>
          <a:xfrm>
            <a:off x="759771" y="1260247"/>
            <a:ext cx="4879628" cy="4736311"/>
          </a:xfrm>
          <a:prstGeom prst="rect">
            <a:avLst/>
          </a:prstGeom>
        </p:spPr>
      </p:pic>
    </p:spTree>
    <p:extLst>
      <p:ext uri="{BB962C8B-B14F-4D97-AF65-F5344CB8AC3E}">
        <p14:creationId xmlns:p14="http://schemas.microsoft.com/office/powerpoint/2010/main" val="129942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Quad Arrow Callout 5"/>
          <p:cNvSpPr/>
          <p:nvPr/>
        </p:nvSpPr>
        <p:spPr>
          <a:xfrm>
            <a:off x="1778001" y="1618591"/>
            <a:ext cx="1324700" cy="1324700"/>
          </a:xfrm>
          <a:prstGeom prst="quadArrowCallout">
            <a:avLst>
              <a:gd name="adj1" fmla="val 13469"/>
              <a:gd name="adj2" fmla="val 18515"/>
              <a:gd name="adj3" fmla="val 18515"/>
              <a:gd name="adj4" fmla="val 481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a:solidFill>
                <a:schemeClr val="accent2">
                  <a:lumMod val="50000"/>
                </a:schemeClr>
              </a:solidFill>
            </a:endParaRPr>
          </a:p>
        </p:txBody>
      </p:sp>
      <p:sp>
        <p:nvSpPr>
          <p:cNvPr id="39" name="Rectangle 38"/>
          <p:cNvSpPr/>
          <p:nvPr/>
        </p:nvSpPr>
        <p:spPr>
          <a:xfrm>
            <a:off x="8447629" y="1263707"/>
            <a:ext cx="2063385" cy="338554"/>
          </a:xfrm>
          <a:prstGeom prst="rect">
            <a:avLst/>
          </a:prstGeom>
        </p:spPr>
        <p:txBody>
          <a:bodyPr wrap="none">
            <a:spAutoFit/>
          </a:bodyPr>
          <a:lstStyle/>
          <a:p>
            <a:r>
              <a:rPr lang="en-AU" sz="1600" b="1" u="sng" dirty="0">
                <a:solidFill>
                  <a:schemeClr val="accent2">
                    <a:lumMod val="50000"/>
                  </a:schemeClr>
                </a:solidFill>
              </a:rPr>
              <a:t>IMPLICATIONS/NEEDS</a:t>
            </a:r>
          </a:p>
        </p:txBody>
      </p:sp>
      <p:cxnSp>
        <p:nvCxnSpPr>
          <p:cNvPr id="43" name="Straight Connector 42"/>
          <p:cNvCxnSpPr/>
          <p:nvPr/>
        </p:nvCxnSpPr>
        <p:spPr>
          <a:xfrm>
            <a:off x="3081869" y="2292265"/>
            <a:ext cx="287865" cy="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8715666" y="1848170"/>
            <a:ext cx="1816100" cy="715965"/>
          </a:xfrm>
          <a:prstGeom prst="rect">
            <a:avLst/>
          </a:prstGeom>
          <a:noFill/>
        </p:spPr>
        <p:txBody>
          <a:bodyPr wrap="square" rtlCol="0">
            <a:spAutoFit/>
          </a:bodyPr>
          <a:lstStyle/>
          <a:p>
            <a:r>
              <a:rPr lang="en-AU" sz="1351" b="1" dirty="0">
                <a:solidFill>
                  <a:schemeClr val="accent2">
                    <a:lumMod val="50000"/>
                  </a:schemeClr>
                </a:solidFill>
              </a:rPr>
              <a:t>Provision of Data Storage, Management and Sharing Tools</a:t>
            </a:r>
          </a:p>
        </p:txBody>
      </p:sp>
      <p:sp>
        <p:nvSpPr>
          <p:cNvPr id="73" name="Pentagon 72"/>
          <p:cNvSpPr/>
          <p:nvPr/>
        </p:nvSpPr>
        <p:spPr>
          <a:xfrm>
            <a:off x="8245384" y="1821276"/>
            <a:ext cx="355600" cy="1043699"/>
          </a:xfrm>
          <a:prstGeom prst="homePlate">
            <a:avLst>
              <a:gd name="adj" fmla="val 98460"/>
            </a:avLst>
          </a:prstGeom>
          <a:solidFill>
            <a:schemeClr val="tx2"/>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351">
              <a:solidFill>
                <a:schemeClr val="accent2">
                  <a:lumMod val="50000"/>
                </a:schemeClr>
              </a:solidFill>
            </a:endParaRPr>
          </a:p>
        </p:txBody>
      </p:sp>
      <p:sp>
        <p:nvSpPr>
          <p:cNvPr id="78" name="Rounded Rectangle 77"/>
          <p:cNvSpPr/>
          <p:nvPr/>
        </p:nvSpPr>
        <p:spPr>
          <a:xfrm>
            <a:off x="3342217" y="1931308"/>
            <a:ext cx="2125459" cy="757376"/>
          </a:xfrm>
          <a:prstGeom prst="roundRect">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351" b="1">
                <a:solidFill>
                  <a:schemeClr val="accent2">
                    <a:lumMod val="50000"/>
                  </a:schemeClr>
                </a:solidFill>
              </a:rPr>
              <a:t>Pace and scale increasing</a:t>
            </a:r>
          </a:p>
        </p:txBody>
      </p:sp>
      <p:sp>
        <p:nvSpPr>
          <p:cNvPr id="82" name="Rectangle 81"/>
          <p:cNvSpPr/>
          <p:nvPr/>
        </p:nvSpPr>
        <p:spPr>
          <a:xfrm>
            <a:off x="1172009" y="704361"/>
            <a:ext cx="9273092" cy="646331"/>
          </a:xfrm>
          <a:prstGeom prst="rect">
            <a:avLst/>
          </a:prstGeom>
        </p:spPr>
        <p:txBody>
          <a:bodyPr wrap="square">
            <a:spAutoFit/>
          </a:bodyPr>
          <a:lstStyle/>
          <a:p>
            <a:pPr marL="0" lvl="1" algn="ctr"/>
            <a:r>
              <a:rPr lang="en-US">
                <a:solidFill>
                  <a:schemeClr val="accent2">
                    <a:lumMod val="50000"/>
                  </a:schemeClr>
                </a:solidFill>
                <a:latin typeface="Calibri" panose="020F0502020204030204" pitchFamily="34" charset="0"/>
                <a:cs typeface="Calibri" panose="020F0502020204030204" pitchFamily="34" charset="0"/>
              </a:rPr>
              <a:t>Researchers rely much more on ICT services, whether as hardware and software for research data management and knowledge discovery or to find new collaborators and funding opportunities</a:t>
            </a:r>
          </a:p>
        </p:txBody>
      </p:sp>
      <p:sp>
        <p:nvSpPr>
          <p:cNvPr id="25" name="TextBox 24"/>
          <p:cNvSpPr txBox="1"/>
          <p:nvPr/>
        </p:nvSpPr>
        <p:spPr>
          <a:xfrm>
            <a:off x="5467677" y="1758351"/>
            <a:ext cx="2675467" cy="1169551"/>
          </a:xfrm>
          <a:prstGeom prst="rect">
            <a:avLst/>
          </a:prstGeom>
          <a:noFill/>
        </p:spPr>
        <p:txBody>
          <a:bodyPr wrap="square" rtlCol="0">
            <a:spAutoFit/>
          </a:bodyPr>
          <a:lstStyle/>
          <a:p>
            <a:pPr marL="171446" indent="-171446">
              <a:buFont typeface="Arial"/>
              <a:buChar char="•"/>
            </a:pPr>
            <a:r>
              <a:rPr lang="en-AU" sz="1400" dirty="0">
                <a:solidFill>
                  <a:schemeClr val="accent2">
                    <a:lumMod val="50000"/>
                  </a:schemeClr>
                </a:solidFill>
              </a:rPr>
              <a:t>Technology is accelerating the pace and scale of research</a:t>
            </a:r>
          </a:p>
          <a:p>
            <a:pPr marL="171446" indent="-171446">
              <a:buFont typeface="Arial"/>
              <a:buChar char="•"/>
            </a:pPr>
            <a:r>
              <a:rPr lang="en-AU" sz="1400" dirty="0">
                <a:solidFill>
                  <a:schemeClr val="accent2">
                    <a:lumMod val="50000"/>
                  </a:schemeClr>
                </a:solidFill>
              </a:rPr>
              <a:t>Large-scale data requires more structured data management approach</a:t>
            </a:r>
          </a:p>
        </p:txBody>
      </p:sp>
      <p:sp>
        <p:nvSpPr>
          <p:cNvPr id="26" name="TextBox 25"/>
          <p:cNvSpPr txBox="1"/>
          <p:nvPr/>
        </p:nvSpPr>
        <p:spPr>
          <a:xfrm>
            <a:off x="5414435" y="1262794"/>
            <a:ext cx="2675467" cy="338554"/>
          </a:xfrm>
          <a:prstGeom prst="rect">
            <a:avLst/>
          </a:prstGeom>
          <a:noFill/>
        </p:spPr>
        <p:txBody>
          <a:bodyPr wrap="square" rtlCol="0">
            <a:spAutoFit/>
          </a:bodyPr>
          <a:lstStyle/>
          <a:p>
            <a:pPr algn="ctr"/>
            <a:r>
              <a:rPr lang="en-AU" sz="1600" b="1" u="sng">
                <a:solidFill>
                  <a:schemeClr val="accent2">
                    <a:lumMod val="50000"/>
                  </a:schemeClr>
                </a:solidFill>
              </a:rPr>
              <a:t>KEY CHANGES</a:t>
            </a:r>
          </a:p>
        </p:txBody>
      </p:sp>
      <p:grpSp>
        <p:nvGrpSpPr>
          <p:cNvPr id="8" name="Group 7"/>
          <p:cNvGrpSpPr/>
          <p:nvPr/>
        </p:nvGrpSpPr>
        <p:grpSpPr>
          <a:xfrm>
            <a:off x="1793273" y="3117768"/>
            <a:ext cx="8738495" cy="1341580"/>
            <a:chOff x="269270" y="3117766"/>
            <a:chExt cx="8738495" cy="1341580"/>
          </a:xfrm>
        </p:grpSpPr>
        <p:pic>
          <p:nvPicPr>
            <p:cNvPr id="4" name="Picture 3" descr="preferences_sys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70" y="3158721"/>
              <a:ext cx="1300625" cy="1300625"/>
            </a:xfrm>
            <a:prstGeom prst="rect">
              <a:avLst/>
            </a:prstGeom>
          </p:spPr>
        </p:pic>
        <p:cxnSp>
          <p:nvCxnSpPr>
            <p:cNvPr id="36" name="Straight Connector 35"/>
            <p:cNvCxnSpPr/>
            <p:nvPr/>
          </p:nvCxnSpPr>
          <p:spPr>
            <a:xfrm flipV="1">
              <a:off x="4061098" y="3117766"/>
              <a:ext cx="4860000" cy="1693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557867" y="3879764"/>
              <a:ext cx="287865" cy="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191664" y="3383787"/>
              <a:ext cx="1816101" cy="715965"/>
            </a:xfrm>
            <a:prstGeom prst="rect">
              <a:avLst/>
            </a:prstGeom>
            <a:noFill/>
          </p:spPr>
          <p:txBody>
            <a:bodyPr wrap="square" rtlCol="0">
              <a:spAutoFit/>
            </a:bodyPr>
            <a:lstStyle/>
            <a:p>
              <a:r>
                <a:rPr lang="en-AU" sz="1351" b="1">
                  <a:solidFill>
                    <a:schemeClr val="accent2">
                      <a:lumMod val="50000"/>
                    </a:schemeClr>
                  </a:solidFill>
                </a:rPr>
                <a:t>Expert guidance on leveraging new approaches</a:t>
              </a:r>
            </a:p>
          </p:txBody>
        </p:sp>
        <p:sp>
          <p:nvSpPr>
            <p:cNvPr id="76" name="Pentagon 75"/>
            <p:cNvSpPr/>
            <p:nvPr/>
          </p:nvSpPr>
          <p:spPr>
            <a:xfrm>
              <a:off x="6721384" y="3364365"/>
              <a:ext cx="355600" cy="1043698"/>
            </a:xfrm>
            <a:prstGeom prst="homePlate">
              <a:avLst>
                <a:gd name="adj" fmla="val 98460"/>
              </a:avLst>
            </a:prstGeom>
            <a:solidFill>
              <a:schemeClr val="tx2"/>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351">
                <a:solidFill>
                  <a:schemeClr val="accent2">
                    <a:lumMod val="50000"/>
                  </a:schemeClr>
                </a:solidFill>
              </a:endParaRPr>
            </a:p>
          </p:txBody>
        </p:sp>
        <p:sp>
          <p:nvSpPr>
            <p:cNvPr id="79" name="Rounded Rectangle 78"/>
            <p:cNvSpPr/>
            <p:nvPr/>
          </p:nvSpPr>
          <p:spPr>
            <a:xfrm>
              <a:off x="1818216" y="3499807"/>
              <a:ext cx="2170361" cy="772814"/>
            </a:xfrm>
            <a:prstGeom prst="roundRect">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351" b="1">
                  <a:solidFill>
                    <a:schemeClr val="accent2">
                      <a:lumMod val="50000"/>
                    </a:schemeClr>
                  </a:solidFill>
                </a:rPr>
                <a:t>New tools and methodologies</a:t>
              </a:r>
            </a:p>
          </p:txBody>
        </p:sp>
        <p:sp>
          <p:nvSpPr>
            <p:cNvPr id="27" name="TextBox 26"/>
            <p:cNvSpPr txBox="1"/>
            <p:nvPr/>
          </p:nvSpPr>
          <p:spPr>
            <a:xfrm>
              <a:off x="3988577" y="3167842"/>
              <a:ext cx="2675467" cy="1169551"/>
            </a:xfrm>
            <a:prstGeom prst="rect">
              <a:avLst/>
            </a:prstGeom>
            <a:noFill/>
          </p:spPr>
          <p:txBody>
            <a:bodyPr wrap="square" rtlCol="0">
              <a:spAutoFit/>
            </a:bodyPr>
            <a:lstStyle/>
            <a:p>
              <a:pPr marL="171446" indent="-171446">
                <a:buFont typeface="Arial"/>
                <a:buChar char="•"/>
              </a:pPr>
              <a:r>
                <a:rPr lang="en-AU" sz="1400" dirty="0">
                  <a:solidFill>
                    <a:schemeClr val="accent2">
                      <a:lumMod val="50000"/>
                    </a:schemeClr>
                  </a:solidFill>
                </a:rPr>
                <a:t>More powerful instruments (e.g. Artificial Intelligence) </a:t>
              </a:r>
            </a:p>
            <a:p>
              <a:pPr marL="171446" indent="-171446">
                <a:buFont typeface="Arial"/>
                <a:buChar char="•"/>
              </a:pPr>
              <a:r>
                <a:rPr lang="en-AU" sz="1400" dirty="0">
                  <a:solidFill>
                    <a:schemeClr val="accent2">
                      <a:lumMod val="50000"/>
                    </a:schemeClr>
                  </a:solidFill>
                </a:rPr>
                <a:t>Digital recognition of text, speech and imagery</a:t>
              </a:r>
            </a:p>
            <a:p>
              <a:pPr marL="171446" indent="-171446">
                <a:buFont typeface="Arial"/>
                <a:buChar char="•"/>
              </a:pPr>
              <a:r>
                <a:rPr lang="en-AU" sz="1400" dirty="0">
                  <a:solidFill>
                    <a:schemeClr val="accent2">
                      <a:lumMod val="50000"/>
                    </a:schemeClr>
                  </a:solidFill>
                </a:rPr>
                <a:t>Crowdsourcing (Citizen Science)</a:t>
              </a:r>
            </a:p>
          </p:txBody>
        </p:sp>
      </p:grpSp>
      <p:grpSp>
        <p:nvGrpSpPr>
          <p:cNvPr id="10" name="Group 9"/>
          <p:cNvGrpSpPr/>
          <p:nvPr/>
        </p:nvGrpSpPr>
        <p:grpSpPr>
          <a:xfrm>
            <a:off x="1579705" y="4616085"/>
            <a:ext cx="9117160" cy="1822772"/>
            <a:chOff x="55705" y="4593806"/>
            <a:chExt cx="9117160" cy="1822773"/>
          </a:xfrm>
        </p:grpSpPr>
        <p:cxnSp>
          <p:nvCxnSpPr>
            <p:cNvPr id="38" name="Straight Connector 37"/>
            <p:cNvCxnSpPr/>
            <p:nvPr/>
          </p:nvCxnSpPr>
          <p:spPr>
            <a:xfrm flipV="1">
              <a:off x="4072238" y="4596565"/>
              <a:ext cx="4860000" cy="16933"/>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57867" y="5344497"/>
              <a:ext cx="287865" cy="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7191665" y="4912247"/>
              <a:ext cx="1981200" cy="715965"/>
            </a:xfrm>
            <a:prstGeom prst="rect">
              <a:avLst/>
            </a:prstGeom>
            <a:noFill/>
          </p:spPr>
          <p:txBody>
            <a:bodyPr wrap="square" rtlCol="0">
              <a:spAutoFit/>
            </a:bodyPr>
            <a:lstStyle/>
            <a:p>
              <a:r>
                <a:rPr lang="en-AU" sz="1351" b="1" dirty="0">
                  <a:solidFill>
                    <a:schemeClr val="accent2">
                      <a:lumMod val="50000"/>
                    </a:schemeClr>
                  </a:solidFill>
                </a:rPr>
                <a:t>Capability to establish and support long-term complex collaborations</a:t>
              </a:r>
            </a:p>
          </p:txBody>
        </p:sp>
        <p:sp>
          <p:nvSpPr>
            <p:cNvPr id="77" name="Pentagon 76"/>
            <p:cNvSpPr/>
            <p:nvPr/>
          </p:nvSpPr>
          <p:spPr>
            <a:xfrm>
              <a:off x="6721384" y="4894456"/>
              <a:ext cx="355600" cy="1043698"/>
            </a:xfrm>
            <a:prstGeom prst="homePlate">
              <a:avLst>
                <a:gd name="adj" fmla="val 98460"/>
              </a:avLst>
            </a:prstGeom>
            <a:solidFill>
              <a:schemeClr val="tx2"/>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351">
                <a:solidFill>
                  <a:schemeClr val="accent2">
                    <a:lumMod val="50000"/>
                  </a:schemeClr>
                </a:solidFill>
              </a:endParaRPr>
            </a:p>
          </p:txBody>
        </p:sp>
        <p:sp>
          <p:nvSpPr>
            <p:cNvPr id="80" name="Rounded Rectangle 79"/>
            <p:cNvSpPr/>
            <p:nvPr/>
          </p:nvSpPr>
          <p:spPr>
            <a:xfrm>
              <a:off x="1818216" y="4971848"/>
              <a:ext cx="2170361" cy="756399"/>
            </a:xfrm>
            <a:prstGeom prst="roundRect">
              <a:avLst/>
            </a:prstGeom>
            <a:solidFill>
              <a:srgbClr val="D9D9D9"/>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351" b="1">
                  <a:solidFill>
                    <a:schemeClr val="accent2">
                      <a:lumMod val="50000"/>
                    </a:schemeClr>
                  </a:solidFill>
                </a:rPr>
                <a:t>Internationalisation</a:t>
              </a:r>
            </a:p>
          </p:txBody>
        </p:sp>
        <p:sp>
          <p:nvSpPr>
            <p:cNvPr id="29" name="TextBox 28"/>
            <p:cNvSpPr txBox="1"/>
            <p:nvPr/>
          </p:nvSpPr>
          <p:spPr>
            <a:xfrm>
              <a:off x="3988577" y="4816141"/>
              <a:ext cx="2816467" cy="1600438"/>
            </a:xfrm>
            <a:prstGeom prst="rect">
              <a:avLst/>
            </a:prstGeom>
            <a:noFill/>
          </p:spPr>
          <p:txBody>
            <a:bodyPr wrap="square" rtlCol="0">
              <a:spAutoFit/>
            </a:bodyPr>
            <a:lstStyle/>
            <a:p>
              <a:pPr marL="171446" indent="-171446">
                <a:buFont typeface="Arial"/>
                <a:buChar char="•"/>
              </a:pPr>
              <a:r>
                <a:rPr lang="en-AU" sz="1400" dirty="0">
                  <a:solidFill>
                    <a:schemeClr val="accent2">
                      <a:lumMod val="50000"/>
                    </a:schemeClr>
                  </a:solidFill>
                </a:rPr>
                <a:t>Research funding / status  is increasingly based on strong international collaborations</a:t>
              </a:r>
            </a:p>
            <a:p>
              <a:pPr marL="171446" indent="-171446">
                <a:buFont typeface="Arial"/>
                <a:buChar char="•"/>
              </a:pPr>
              <a:r>
                <a:rPr lang="en-AU" sz="1400" dirty="0">
                  <a:solidFill>
                    <a:schemeClr val="accent2">
                      <a:lumMod val="50000"/>
                    </a:schemeClr>
                  </a:solidFill>
                </a:rPr>
                <a:t>New funding instruments to address Global Challenges</a:t>
              </a:r>
            </a:p>
            <a:p>
              <a:pPr marL="171446" indent="-171446">
                <a:buFont typeface="Arial"/>
                <a:buChar char="•"/>
              </a:pPr>
              <a:r>
                <a:rPr lang="en-AU" sz="1400" dirty="0">
                  <a:solidFill>
                    <a:schemeClr val="accent2">
                      <a:lumMod val="50000"/>
                    </a:schemeClr>
                  </a:solidFill>
                </a:rPr>
                <a:t>Research is conducted in international infrastructures </a:t>
              </a:r>
            </a:p>
          </p:txBody>
        </p:sp>
        <p:pic>
          <p:nvPicPr>
            <p:cNvPr id="3" name="Picture 2" descr="worl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5" y="4593806"/>
              <a:ext cx="1625600" cy="1625600"/>
            </a:xfrm>
            <a:prstGeom prst="rect">
              <a:avLst/>
            </a:prstGeom>
          </p:spPr>
        </p:pic>
      </p:grpSp>
      <p:pic>
        <p:nvPicPr>
          <p:cNvPr id="9" name="Picture 8" descr="clock-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337" y="2012293"/>
            <a:ext cx="512473" cy="512473"/>
          </a:xfrm>
          <a:prstGeom prst="rect">
            <a:avLst/>
          </a:prstGeom>
        </p:spPr>
      </p:pic>
      <p:sp>
        <p:nvSpPr>
          <p:cNvPr id="5" name="Title 4"/>
          <p:cNvSpPr>
            <a:spLocks noGrp="1"/>
          </p:cNvSpPr>
          <p:nvPr>
            <p:ph type="title"/>
          </p:nvPr>
        </p:nvSpPr>
        <p:spPr>
          <a:xfrm>
            <a:off x="1022271" y="-84382"/>
            <a:ext cx="10024533" cy="1113895"/>
          </a:xfrm>
        </p:spPr>
        <p:txBody>
          <a:bodyPr>
            <a:noAutofit/>
          </a:bodyPr>
          <a:lstStyle/>
          <a:p>
            <a:r>
              <a:rPr lang="en-US" sz="3200">
                <a:solidFill>
                  <a:srgbClr val="00A3E0"/>
                </a:solidFill>
                <a:latin typeface="Arial"/>
                <a:ea typeface="+mn-ea"/>
                <a:cs typeface="Arial"/>
              </a:rPr>
              <a:t>Responding to an ever-changing research world</a:t>
            </a:r>
            <a:endParaRPr lang="en-AU" sz="3200" b="1">
              <a:solidFill>
                <a:schemeClr val="tx2"/>
              </a:solidFill>
              <a:latin typeface="Candara" panose="020E0502030303020204" pitchFamily="34" charset="0"/>
            </a:endParaRPr>
          </a:p>
        </p:txBody>
      </p:sp>
    </p:spTree>
    <p:extLst>
      <p:ext uri="{BB962C8B-B14F-4D97-AF65-F5344CB8AC3E}">
        <p14:creationId xmlns:p14="http://schemas.microsoft.com/office/powerpoint/2010/main" val="136442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8659-4F35-1E7D-D036-B78BF2BE3D7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177132-1727-1972-262F-4B8DD52779FB}"/>
              </a:ext>
            </a:extLst>
          </p:cNvPr>
          <p:cNvSpPr>
            <a:spLocks noGrp="1"/>
          </p:cNvSpPr>
          <p:nvPr>
            <p:ph type="title"/>
          </p:nvPr>
        </p:nvSpPr>
        <p:spPr>
          <a:xfrm>
            <a:off x="775252" y="0"/>
            <a:ext cx="10024533" cy="1113895"/>
          </a:xfrm>
        </p:spPr>
        <p:txBody>
          <a:bodyPr/>
          <a:lstStyle/>
          <a:p>
            <a:pPr algn="ctr"/>
            <a:r>
              <a:rPr lang="en-US"/>
              <a:t>Why is </a:t>
            </a:r>
            <a:r>
              <a:rPr lang="en-US" err="1"/>
              <a:t>eResearch</a:t>
            </a:r>
            <a:r>
              <a:rPr lang="en-US"/>
              <a:t> ever more relevant?</a:t>
            </a:r>
          </a:p>
        </p:txBody>
      </p:sp>
      <p:pic>
        <p:nvPicPr>
          <p:cNvPr id="4" name="Picture 3">
            <a:extLst>
              <a:ext uri="{FF2B5EF4-FFF2-40B4-BE49-F238E27FC236}">
                <a16:creationId xmlns:a16="http://schemas.microsoft.com/office/drawing/2014/main" id="{4A6169F7-4169-F7F7-ACCD-82E5EE262C98}"/>
              </a:ext>
            </a:extLst>
          </p:cNvPr>
          <p:cNvPicPr>
            <a:picLocks noChangeAspect="1"/>
          </p:cNvPicPr>
          <p:nvPr/>
        </p:nvPicPr>
        <p:blipFill>
          <a:blip r:embed="rId2"/>
          <a:stretch>
            <a:fillRect/>
          </a:stretch>
        </p:blipFill>
        <p:spPr>
          <a:xfrm>
            <a:off x="1104900" y="1066800"/>
            <a:ext cx="8771466" cy="5262880"/>
          </a:xfrm>
          <a:prstGeom prst="rect">
            <a:avLst/>
          </a:prstGeom>
        </p:spPr>
      </p:pic>
      <p:sp>
        <p:nvSpPr>
          <p:cNvPr id="2" name="TextBox 1">
            <a:extLst>
              <a:ext uri="{FF2B5EF4-FFF2-40B4-BE49-F238E27FC236}">
                <a16:creationId xmlns:a16="http://schemas.microsoft.com/office/drawing/2014/main" id="{B0EFD628-854A-D81A-1D8E-4C29EB0DB2EB}"/>
              </a:ext>
            </a:extLst>
          </p:cNvPr>
          <p:cNvSpPr txBox="1"/>
          <p:nvPr/>
        </p:nvSpPr>
        <p:spPr>
          <a:xfrm>
            <a:off x="1692781" y="5407752"/>
            <a:ext cx="7889917" cy="461665"/>
          </a:xfrm>
          <a:prstGeom prst="rect">
            <a:avLst/>
          </a:prstGeom>
          <a:noFill/>
        </p:spPr>
        <p:txBody>
          <a:bodyPr wrap="none" rtlCol="0">
            <a:spAutoFit/>
          </a:bodyPr>
          <a:lstStyle/>
          <a:p>
            <a:r>
              <a:rPr lang="en-ZA" sz="2400">
                <a:solidFill>
                  <a:schemeClr val="bg2"/>
                </a:solidFill>
                <a:latin typeface="Arial" panose="020B0604020202020204" pitchFamily="34" charset="0"/>
                <a:cs typeface="Arial" panose="020B0604020202020204" pitchFamily="34" charset="0"/>
              </a:rPr>
              <a:t>"Your Data Is Worth Nothing Unless You Use It” (Forbes)</a:t>
            </a:r>
          </a:p>
        </p:txBody>
      </p:sp>
    </p:spTree>
    <p:extLst>
      <p:ext uri="{BB962C8B-B14F-4D97-AF65-F5344CB8AC3E}">
        <p14:creationId xmlns:p14="http://schemas.microsoft.com/office/powerpoint/2010/main" val="3313708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5DE6B-E643-EA8B-8459-1A87F2E27D2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54F3874-C56D-5765-6757-1501F2CE295F}"/>
              </a:ext>
            </a:extLst>
          </p:cNvPr>
          <p:cNvSpPr>
            <a:spLocks noGrp="1"/>
          </p:cNvSpPr>
          <p:nvPr>
            <p:ph type="title"/>
          </p:nvPr>
        </p:nvSpPr>
        <p:spPr>
          <a:xfrm>
            <a:off x="457200" y="105305"/>
            <a:ext cx="10024533" cy="1113895"/>
          </a:xfrm>
        </p:spPr>
        <p:txBody>
          <a:bodyPr/>
          <a:lstStyle/>
          <a:p>
            <a:pPr algn="ctr"/>
            <a:r>
              <a:rPr lang="en-US" dirty="0"/>
              <a:t>Upcoming Big Data Challenges</a:t>
            </a:r>
          </a:p>
        </p:txBody>
      </p:sp>
      <p:grpSp>
        <p:nvGrpSpPr>
          <p:cNvPr id="2" name="Google Shape;245;p23">
            <a:extLst>
              <a:ext uri="{FF2B5EF4-FFF2-40B4-BE49-F238E27FC236}">
                <a16:creationId xmlns:a16="http://schemas.microsoft.com/office/drawing/2014/main" id="{7EB49196-6D28-DB85-3755-77F691B8BD1A}"/>
              </a:ext>
            </a:extLst>
          </p:cNvPr>
          <p:cNvGrpSpPr/>
          <p:nvPr/>
        </p:nvGrpSpPr>
        <p:grpSpPr>
          <a:xfrm>
            <a:off x="1227670" y="1045201"/>
            <a:ext cx="8483592" cy="5269621"/>
            <a:chOff x="0" y="0"/>
            <a:chExt cx="8483590" cy="5269620"/>
          </a:xfrm>
        </p:grpSpPr>
        <p:pic>
          <p:nvPicPr>
            <p:cNvPr id="5" name="Google Shape;246;p23" descr="RadioAstonomyDataVolumes.png">
              <a:extLst>
                <a:ext uri="{FF2B5EF4-FFF2-40B4-BE49-F238E27FC236}">
                  <a16:creationId xmlns:a16="http://schemas.microsoft.com/office/drawing/2014/main" id="{8A1BE8AB-70EA-5D99-A948-B39268387FAA}"/>
                </a:ext>
              </a:extLst>
            </p:cNvPr>
            <p:cNvPicPr preferRelativeResize="0"/>
            <p:nvPr/>
          </p:nvPicPr>
          <p:blipFill rotWithShape="1">
            <a:blip r:embed="rId2">
              <a:alphaModFix/>
            </a:blip>
            <a:srcRect/>
            <a:stretch/>
          </p:blipFill>
          <p:spPr>
            <a:xfrm>
              <a:off x="0" y="0"/>
              <a:ext cx="8483590" cy="5269620"/>
            </a:xfrm>
            <a:prstGeom prst="rect">
              <a:avLst/>
            </a:prstGeom>
            <a:noFill/>
            <a:ln>
              <a:noFill/>
            </a:ln>
          </p:spPr>
        </p:pic>
        <p:cxnSp>
          <p:nvCxnSpPr>
            <p:cNvPr id="6" name="Google Shape;247;p23">
              <a:extLst>
                <a:ext uri="{FF2B5EF4-FFF2-40B4-BE49-F238E27FC236}">
                  <a16:creationId xmlns:a16="http://schemas.microsoft.com/office/drawing/2014/main" id="{1765AFD1-3466-33AF-1AE0-941D427D0097}"/>
                </a:ext>
              </a:extLst>
            </p:cNvPr>
            <p:cNvCxnSpPr/>
            <p:nvPr/>
          </p:nvCxnSpPr>
          <p:spPr>
            <a:xfrm flipH="1">
              <a:off x="4694639" y="432117"/>
              <a:ext cx="2689233" cy="2820205"/>
            </a:xfrm>
            <a:prstGeom prst="straightConnector1">
              <a:avLst/>
            </a:prstGeom>
            <a:noFill/>
            <a:ln w="28575" cap="flat" cmpd="sng">
              <a:solidFill>
                <a:srgbClr val="5B9BD5"/>
              </a:solidFill>
              <a:prstDash val="solid"/>
              <a:miter lim="800000"/>
              <a:headEnd type="none" w="sm" len="sm"/>
              <a:tailEnd type="none" w="sm" len="sm"/>
            </a:ln>
          </p:spPr>
        </p:cxnSp>
        <p:sp>
          <p:nvSpPr>
            <p:cNvPr id="7" name="Google Shape;248;p23">
              <a:extLst>
                <a:ext uri="{FF2B5EF4-FFF2-40B4-BE49-F238E27FC236}">
                  <a16:creationId xmlns:a16="http://schemas.microsoft.com/office/drawing/2014/main" id="{29B3FC1B-18A7-9A36-DC54-E34D744E1DBF}"/>
                </a:ext>
              </a:extLst>
            </p:cNvPr>
            <p:cNvSpPr/>
            <p:nvPr/>
          </p:nvSpPr>
          <p:spPr>
            <a:xfrm flipH="1">
              <a:off x="4694639" y="432119"/>
              <a:ext cx="2689224" cy="2820203"/>
            </a:xfrm>
            <a:custGeom>
              <a:avLst/>
              <a:gdLst/>
              <a:ahLst/>
              <a:cxnLst/>
              <a:rect l="l" t="t" r="r" b="b"/>
              <a:pathLst>
                <a:path w="21600" h="21600" extrusionOk="0">
                  <a:moveTo>
                    <a:pt x="0" y="21600"/>
                  </a:moveTo>
                  <a:lnTo>
                    <a:pt x="21600" y="21600"/>
                  </a:lnTo>
                  <a:lnTo>
                    <a:pt x="0" y="0"/>
                  </a:lnTo>
                  <a:close/>
                </a:path>
              </a:pathLst>
            </a:custGeom>
            <a:solidFill>
              <a:srgbClr val="D6DCE5">
                <a:alpha val="3137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 name="Google Shape;249;p23">
              <a:extLst>
                <a:ext uri="{FF2B5EF4-FFF2-40B4-BE49-F238E27FC236}">
                  <a16:creationId xmlns:a16="http://schemas.microsoft.com/office/drawing/2014/main" id="{318B938E-0B5B-CBDA-E74F-D5B6F707BC78}"/>
                </a:ext>
              </a:extLst>
            </p:cNvPr>
            <p:cNvSpPr/>
            <p:nvPr/>
          </p:nvSpPr>
          <p:spPr>
            <a:xfrm>
              <a:off x="7383866" y="432119"/>
              <a:ext cx="709249" cy="2820203"/>
            </a:xfrm>
            <a:prstGeom prst="rect">
              <a:avLst/>
            </a:prstGeom>
            <a:solidFill>
              <a:srgbClr val="D6DCE5">
                <a:alpha val="3137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 name="Google Shape;250;p23">
              <a:extLst>
                <a:ext uri="{FF2B5EF4-FFF2-40B4-BE49-F238E27FC236}">
                  <a16:creationId xmlns:a16="http://schemas.microsoft.com/office/drawing/2014/main" id="{554968A5-4272-B529-54E5-CBC159C37763}"/>
                </a:ext>
              </a:extLst>
            </p:cNvPr>
            <p:cNvSpPr txBox="1"/>
            <p:nvPr/>
          </p:nvSpPr>
          <p:spPr>
            <a:xfrm>
              <a:off x="6605002" y="2044542"/>
              <a:ext cx="1084253" cy="6170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E75B6"/>
                </a:buClr>
                <a:buSzPts val="2800"/>
                <a:buFont typeface="Calibri"/>
                <a:buNone/>
              </a:pPr>
              <a:r>
                <a:rPr lang="en-US" sz="2800" b="0" i="0" u="none" strike="noStrike" cap="none">
                  <a:solidFill>
                    <a:srgbClr val="2E75B6"/>
                  </a:solidFill>
                  <a:latin typeface="Calibri"/>
                  <a:ea typeface="Calibri"/>
                  <a:cs typeface="Calibri"/>
                  <a:sym typeface="Calibri"/>
                </a:rPr>
                <a:t>Africa</a:t>
              </a:r>
              <a:endParaRPr sz="1400" b="0" i="0" u="none" strike="noStrike" cap="none">
                <a:solidFill>
                  <a:srgbClr val="000000"/>
                </a:solidFill>
                <a:latin typeface="Arial"/>
                <a:ea typeface="Arial"/>
                <a:cs typeface="Arial"/>
                <a:sym typeface="Arial"/>
              </a:endParaRPr>
            </a:p>
          </p:txBody>
        </p:sp>
      </p:grpSp>
      <p:sp>
        <p:nvSpPr>
          <p:cNvPr id="11" name="Google Shape;262;p23">
            <a:extLst>
              <a:ext uri="{FF2B5EF4-FFF2-40B4-BE49-F238E27FC236}">
                <a16:creationId xmlns:a16="http://schemas.microsoft.com/office/drawing/2014/main" id="{CAABBEFE-327D-75E4-271C-07DC43E20C1B}"/>
              </a:ext>
            </a:extLst>
          </p:cNvPr>
          <p:cNvSpPr txBox="1"/>
          <p:nvPr/>
        </p:nvSpPr>
        <p:spPr>
          <a:xfrm>
            <a:off x="6948790" y="5035440"/>
            <a:ext cx="2762472" cy="471893"/>
          </a:xfrm>
          <a:prstGeom prst="rect">
            <a:avLst/>
          </a:prstGeom>
          <a:noFill/>
          <a:ln>
            <a:noFill/>
          </a:ln>
        </p:spPr>
        <p:txBody>
          <a:bodyPr spcFirstLastPara="1" wrap="square" lIns="38100" tIns="38100" rIns="38100" bIns="38100" anchor="t" anchorCtr="0">
            <a:noAutofit/>
          </a:bodyPr>
          <a:lstStyle/>
          <a:p>
            <a:pPr marL="0" marR="0" lvl="0" indent="0" algn="ctr" rtl="0">
              <a:lnSpc>
                <a:spcPct val="100000"/>
              </a:lnSpc>
              <a:spcBef>
                <a:spcPts val="0"/>
              </a:spcBef>
              <a:spcAft>
                <a:spcPts val="0"/>
              </a:spcAft>
              <a:buClr>
                <a:srgbClr val="0048AA"/>
              </a:buClr>
              <a:buSzPts val="2400"/>
              <a:buFont typeface="Calibri"/>
              <a:buNone/>
            </a:pPr>
            <a:r>
              <a:rPr lang="en-US" sz="2400" b="1" i="0" u="none" strike="noStrike" cap="none">
                <a:solidFill>
                  <a:srgbClr val="FF2600"/>
                </a:solidFill>
                <a:latin typeface="Calibri"/>
                <a:ea typeface="Calibri"/>
                <a:cs typeface="Calibri"/>
                <a:sym typeface="Calibri"/>
              </a:rPr>
              <a:t>Russ Taylor</a:t>
            </a:r>
            <a:endParaRPr sz="1400" b="0" i="0" u="none" strike="noStrike" cap="none">
              <a:solidFill>
                <a:srgbClr val="000000"/>
              </a:solidFill>
              <a:latin typeface="Arial"/>
              <a:ea typeface="Arial"/>
              <a:cs typeface="Arial"/>
              <a:sym typeface="Arial"/>
            </a:endParaRPr>
          </a:p>
        </p:txBody>
      </p:sp>
      <p:sp>
        <p:nvSpPr>
          <p:cNvPr id="12" name="Google Shape;261;p23">
            <a:extLst>
              <a:ext uri="{FF2B5EF4-FFF2-40B4-BE49-F238E27FC236}">
                <a16:creationId xmlns:a16="http://schemas.microsoft.com/office/drawing/2014/main" id="{3CF9E742-E8B7-6B47-C4D4-1021C0109F55}"/>
              </a:ext>
            </a:extLst>
          </p:cNvPr>
          <p:cNvSpPr txBox="1"/>
          <p:nvPr/>
        </p:nvSpPr>
        <p:spPr>
          <a:xfrm>
            <a:off x="3085200" y="1509604"/>
            <a:ext cx="4255733" cy="368301"/>
          </a:xfrm>
          <a:prstGeom prst="rect">
            <a:avLst/>
          </a:prstGeom>
          <a:noFill/>
          <a:ln>
            <a:noFill/>
          </a:ln>
        </p:spPr>
        <p:txBody>
          <a:bodyPr spcFirstLastPara="1" wrap="square" lIns="0" tIns="0" rIns="0" bIns="0" anchor="t" anchorCtr="0">
            <a:spAutoFit/>
          </a:bodyPr>
          <a:lstStyle/>
          <a:p>
            <a:pPr marL="557212" marR="0" lvl="0" indent="-257175"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Radio Astronomy Data Rates</a:t>
            </a:r>
            <a:endParaRPr sz="1400" b="0" i="0" u="none" strike="noStrike" cap="none">
              <a:solidFill>
                <a:srgbClr val="000000"/>
              </a:solidFill>
              <a:latin typeface="Arial"/>
              <a:ea typeface="Arial"/>
              <a:cs typeface="Arial"/>
              <a:sym typeface="Arial"/>
            </a:endParaRPr>
          </a:p>
        </p:txBody>
      </p:sp>
      <p:sp>
        <p:nvSpPr>
          <p:cNvPr id="13" name="Google Shape;261;p23">
            <a:extLst>
              <a:ext uri="{FF2B5EF4-FFF2-40B4-BE49-F238E27FC236}">
                <a16:creationId xmlns:a16="http://schemas.microsoft.com/office/drawing/2014/main" id="{808AE86D-07E3-98B3-DA7A-05C132BD2B7C}"/>
              </a:ext>
            </a:extLst>
          </p:cNvPr>
          <p:cNvSpPr txBox="1"/>
          <p:nvPr/>
        </p:nvSpPr>
        <p:spPr>
          <a:xfrm>
            <a:off x="2973089" y="6287354"/>
            <a:ext cx="8587666" cy="368301"/>
          </a:xfrm>
          <a:prstGeom prst="rect">
            <a:avLst/>
          </a:prstGeom>
          <a:noFill/>
          <a:ln>
            <a:noFill/>
          </a:ln>
        </p:spPr>
        <p:txBody>
          <a:bodyPr spcFirstLastPara="1" wrap="square" lIns="0" tIns="0" rIns="0" bIns="0" anchor="t" anchorCtr="0">
            <a:spAutoFit/>
          </a:bodyPr>
          <a:lstStyle/>
          <a:p>
            <a:pPr marL="300037" marR="0" lvl="0" algn="l" rtl="0">
              <a:lnSpc>
                <a:spcPct val="100000"/>
              </a:lnSpc>
              <a:spcBef>
                <a:spcPts val="0"/>
              </a:spcBef>
              <a:spcAft>
                <a:spcPts val="0"/>
              </a:spcAft>
              <a:buClr>
                <a:srgbClr val="000000"/>
              </a:buClr>
              <a:buSzPts val="2400"/>
            </a:pPr>
            <a:r>
              <a:rPr lang="en-US" sz="2400" b="0" i="0" u="none" strike="noStrike" cap="none">
                <a:solidFill>
                  <a:srgbClr val="000000"/>
                </a:solidFill>
                <a:latin typeface="Calibri"/>
                <a:ea typeface="Calibri"/>
                <a:cs typeface="Calibri"/>
                <a:sym typeface="Calibri"/>
              </a:rPr>
              <a:t>Similar challenges in e.g. Bioinformatics and Earth Observations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7737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D86EDFF-ECCD-5A58-FB6E-8B9F74873300}"/>
              </a:ext>
            </a:extLst>
          </p:cNvPr>
          <p:cNvSpPr>
            <a:spLocks noGrp="1"/>
          </p:cNvSpPr>
          <p:nvPr>
            <p:ph idx="13"/>
          </p:nvPr>
        </p:nvSpPr>
        <p:spPr>
          <a:xfrm>
            <a:off x="5880101" y="1117600"/>
            <a:ext cx="5448299" cy="4946243"/>
          </a:xfrm>
        </p:spPr>
        <p:txBody>
          <a:bodyPr>
            <a:normAutofit lnSpcReduction="10000"/>
          </a:bodyPr>
          <a:lstStyle/>
          <a:p>
            <a:pPr marL="0" indent="0">
              <a:buNone/>
            </a:pPr>
            <a:r>
              <a:rPr lang="en-US" sz="2400" dirty="0"/>
              <a:t>We provide/support the following:</a:t>
            </a:r>
          </a:p>
          <a:p>
            <a:r>
              <a:rPr lang="en-US" sz="2400" dirty="0"/>
              <a:t>UCT Research </a:t>
            </a:r>
            <a:r>
              <a:rPr lang="en-US" dirty="0"/>
              <a:t>Computing</a:t>
            </a:r>
          </a:p>
          <a:p>
            <a:r>
              <a:rPr lang="en-US" sz="2400" dirty="0"/>
              <a:t>UCT Research Data Storage</a:t>
            </a:r>
          </a:p>
          <a:p>
            <a:r>
              <a:rPr lang="en-US" sz="2400" dirty="0"/>
              <a:t>UCT Research Data Transfer</a:t>
            </a:r>
          </a:p>
          <a:p>
            <a:r>
              <a:rPr lang="en-US" sz="2400" dirty="0"/>
              <a:t>IDIA / </a:t>
            </a:r>
            <a:r>
              <a:rPr lang="en-US" sz="2400" dirty="0" err="1"/>
              <a:t>ilifu</a:t>
            </a:r>
            <a:r>
              <a:rPr lang="en-US" sz="2400" dirty="0"/>
              <a:t> Cloud &amp; Science Gateway</a:t>
            </a:r>
          </a:p>
          <a:p>
            <a:r>
              <a:rPr lang="en-US" sz="2400" dirty="0"/>
              <a:t>IDIA </a:t>
            </a:r>
            <a:r>
              <a:rPr lang="en-US" sz="2400" dirty="0" err="1"/>
              <a:t>Vislab</a:t>
            </a:r>
            <a:r>
              <a:rPr lang="en-US" sz="2400" dirty="0"/>
              <a:t> (Cloud</a:t>
            </a:r>
            <a:r>
              <a:rPr lang="en-US" dirty="0"/>
              <a:t> &amp; </a:t>
            </a:r>
            <a:r>
              <a:rPr lang="en-US" sz="2400" dirty="0"/>
              <a:t>VR </a:t>
            </a:r>
            <a:r>
              <a:rPr lang="en-US" sz="2400" dirty="0" err="1"/>
              <a:t>DataVis</a:t>
            </a:r>
            <a:r>
              <a:rPr lang="en-US" sz="2400" dirty="0"/>
              <a:t>)</a:t>
            </a:r>
          </a:p>
          <a:p>
            <a:r>
              <a:rPr lang="en-US" sz="2400" dirty="0"/>
              <a:t>NICIS (CHPC/DIRISA/SANREN)</a:t>
            </a:r>
          </a:p>
          <a:p>
            <a:endParaRPr lang="en-US" sz="2400" dirty="0"/>
          </a:p>
          <a:p>
            <a:pPr marL="0" indent="0">
              <a:buNone/>
            </a:pPr>
            <a:r>
              <a:rPr lang="en-US" sz="2400" dirty="0"/>
              <a:t>We also </a:t>
            </a:r>
            <a:r>
              <a:rPr lang="en-US" sz="2400" dirty="0" err="1"/>
              <a:t>organise</a:t>
            </a:r>
            <a:r>
              <a:rPr lang="en-US" sz="2400" dirty="0"/>
              <a:t>/provide:</a:t>
            </a:r>
          </a:p>
          <a:p>
            <a:r>
              <a:rPr lang="en-US" sz="2400" dirty="0"/>
              <a:t>RDM &amp; RSE Advocacy &amp; C</a:t>
            </a:r>
            <a:r>
              <a:rPr lang="en-US" dirty="0"/>
              <a:t>o</a:t>
            </a:r>
            <a:r>
              <a:rPr lang="en-US" sz="2400" dirty="0"/>
              <a:t>nsulting</a:t>
            </a:r>
          </a:p>
          <a:p>
            <a:r>
              <a:rPr lang="en-US" dirty="0"/>
              <a:t>Coding &amp; AI/ML Training Workshops</a:t>
            </a:r>
          </a:p>
          <a:p>
            <a:r>
              <a:rPr lang="en-US" dirty="0"/>
              <a:t>Funding</a:t>
            </a:r>
            <a:r>
              <a:rPr lang="en-US" sz="2400" dirty="0"/>
              <a:t> Proposal Budgeting / DMP</a:t>
            </a:r>
          </a:p>
        </p:txBody>
      </p:sp>
      <p:sp>
        <p:nvSpPr>
          <p:cNvPr id="3" name="Title 2">
            <a:extLst>
              <a:ext uri="{FF2B5EF4-FFF2-40B4-BE49-F238E27FC236}">
                <a16:creationId xmlns:a16="http://schemas.microsoft.com/office/drawing/2014/main" id="{C770EEF5-EE4A-FFA1-D41D-2C070CE70430}"/>
              </a:ext>
            </a:extLst>
          </p:cNvPr>
          <p:cNvSpPr>
            <a:spLocks noGrp="1"/>
          </p:cNvSpPr>
          <p:nvPr>
            <p:ph type="title"/>
          </p:nvPr>
        </p:nvSpPr>
        <p:spPr>
          <a:xfrm>
            <a:off x="965199" y="-12700"/>
            <a:ext cx="10024533" cy="1143000"/>
          </a:xfrm>
        </p:spPr>
        <p:txBody>
          <a:bodyPr/>
          <a:lstStyle/>
          <a:p>
            <a:pPr algn="ctr"/>
            <a:r>
              <a:rPr lang="en-US" sz="3600">
                <a:solidFill>
                  <a:srgbClr val="00A3E0"/>
                </a:solidFill>
                <a:latin typeface="Arial"/>
                <a:ea typeface="+mn-ea"/>
                <a:cs typeface="Arial"/>
              </a:rPr>
              <a:t>UCT </a:t>
            </a:r>
            <a:r>
              <a:rPr lang="en-US" sz="3600" err="1">
                <a:solidFill>
                  <a:srgbClr val="00A3E0"/>
                </a:solidFill>
                <a:latin typeface="Arial"/>
                <a:ea typeface="+mn-ea"/>
                <a:cs typeface="Arial"/>
              </a:rPr>
              <a:t>eResearch</a:t>
            </a:r>
            <a:r>
              <a:rPr lang="en-US" sz="3600">
                <a:solidFill>
                  <a:srgbClr val="00A3E0"/>
                </a:solidFill>
                <a:latin typeface="Arial"/>
                <a:ea typeface="+mn-ea"/>
                <a:cs typeface="Arial"/>
              </a:rPr>
              <a:t> &amp; “Big Data” Services</a:t>
            </a:r>
          </a:p>
        </p:txBody>
      </p:sp>
      <p:pic>
        <p:nvPicPr>
          <p:cNvPr id="4" name="Picture 3" descr="A picture containing text, graphic design, graphics, screenshot&#10;&#10;Description automatically generated">
            <a:extLst>
              <a:ext uri="{FF2B5EF4-FFF2-40B4-BE49-F238E27FC236}">
                <a16:creationId xmlns:a16="http://schemas.microsoft.com/office/drawing/2014/main" id="{247B1257-A338-2AF0-0669-CF0DADAB6FF5}"/>
              </a:ext>
            </a:extLst>
          </p:cNvPr>
          <p:cNvPicPr>
            <a:picLocks noChangeAspect="1"/>
          </p:cNvPicPr>
          <p:nvPr/>
        </p:nvPicPr>
        <p:blipFill>
          <a:blip r:embed="rId3"/>
          <a:stretch>
            <a:fillRect/>
          </a:stretch>
        </p:blipFill>
        <p:spPr>
          <a:xfrm>
            <a:off x="759771" y="1260247"/>
            <a:ext cx="4879628" cy="4736311"/>
          </a:xfrm>
          <a:prstGeom prst="rect">
            <a:avLst/>
          </a:prstGeom>
        </p:spPr>
      </p:pic>
    </p:spTree>
    <p:extLst>
      <p:ext uri="{BB962C8B-B14F-4D97-AF65-F5344CB8AC3E}">
        <p14:creationId xmlns:p14="http://schemas.microsoft.com/office/powerpoint/2010/main" val="201284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49570-140A-4432-AD44-182FE2BCA5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B8EE1-B77E-D15D-A2D0-63D606B2E0A1}"/>
              </a:ext>
            </a:extLst>
          </p:cNvPr>
          <p:cNvSpPr>
            <a:spLocks noGrp="1"/>
          </p:cNvSpPr>
          <p:nvPr>
            <p:ph type="title"/>
          </p:nvPr>
        </p:nvSpPr>
        <p:spPr>
          <a:xfrm>
            <a:off x="228599" y="-12700"/>
            <a:ext cx="10761133" cy="938360"/>
          </a:xfrm>
        </p:spPr>
        <p:txBody>
          <a:bodyPr>
            <a:normAutofit/>
          </a:bodyPr>
          <a:lstStyle/>
          <a:p>
            <a:pPr algn="ctr"/>
            <a:r>
              <a:rPr lang="en-US" sz="3600" dirty="0">
                <a:solidFill>
                  <a:srgbClr val="00A3E0"/>
                </a:solidFill>
                <a:latin typeface="Arial"/>
                <a:ea typeface="+mn-ea"/>
                <a:cs typeface="Arial"/>
              </a:rPr>
              <a:t>A One-Stop-Shop for UCT Compute &amp; Storage</a:t>
            </a:r>
          </a:p>
        </p:txBody>
      </p:sp>
      <p:pic>
        <p:nvPicPr>
          <p:cNvPr id="8" name="Content Placeholder 7" descr="A screenshot of a computer&#10;&#10;Description automatically generated">
            <a:extLst>
              <a:ext uri="{FF2B5EF4-FFF2-40B4-BE49-F238E27FC236}">
                <a16:creationId xmlns:a16="http://schemas.microsoft.com/office/drawing/2014/main" id="{0BD964C4-2532-F565-5D0A-A5144C4DCBDC}"/>
              </a:ext>
            </a:extLst>
          </p:cNvPr>
          <p:cNvPicPr>
            <a:picLocks noGrp="1" noChangeAspect="1"/>
          </p:cNvPicPr>
          <p:nvPr>
            <p:ph idx="13"/>
          </p:nvPr>
        </p:nvPicPr>
        <p:blipFill>
          <a:blip r:embed="rId3"/>
          <a:stretch>
            <a:fillRect/>
          </a:stretch>
        </p:blipFill>
        <p:spPr>
          <a:xfrm>
            <a:off x="6022645" y="925660"/>
            <a:ext cx="5798335" cy="4583955"/>
          </a:xfrm>
        </p:spPr>
      </p:pic>
      <p:pic>
        <p:nvPicPr>
          <p:cNvPr id="10" name="Picture 9" descr="A screenshot of a computer&#10;&#10;Description automatically generated">
            <a:extLst>
              <a:ext uri="{FF2B5EF4-FFF2-40B4-BE49-F238E27FC236}">
                <a16:creationId xmlns:a16="http://schemas.microsoft.com/office/drawing/2014/main" id="{1DA4FB99-7BDD-E0A7-AE0A-0D9DBE918413}"/>
              </a:ext>
            </a:extLst>
          </p:cNvPr>
          <p:cNvPicPr>
            <a:picLocks noChangeAspect="1"/>
          </p:cNvPicPr>
          <p:nvPr/>
        </p:nvPicPr>
        <p:blipFill>
          <a:blip r:embed="rId4"/>
          <a:stretch>
            <a:fillRect/>
          </a:stretch>
        </p:blipFill>
        <p:spPr>
          <a:xfrm>
            <a:off x="0" y="925660"/>
            <a:ext cx="6022645" cy="5932340"/>
          </a:xfrm>
          <a:prstGeom prst="rect">
            <a:avLst/>
          </a:prstGeom>
        </p:spPr>
      </p:pic>
      <p:sp>
        <p:nvSpPr>
          <p:cNvPr id="11" name="Content Placeholder 1">
            <a:extLst>
              <a:ext uri="{FF2B5EF4-FFF2-40B4-BE49-F238E27FC236}">
                <a16:creationId xmlns:a16="http://schemas.microsoft.com/office/drawing/2014/main" id="{315E6C18-2669-4913-3ADC-2D60FDF20F69}"/>
              </a:ext>
            </a:extLst>
          </p:cNvPr>
          <p:cNvSpPr txBox="1">
            <a:spLocks/>
          </p:cNvSpPr>
          <p:nvPr/>
        </p:nvSpPr>
        <p:spPr>
          <a:xfrm>
            <a:off x="3460447" y="5328183"/>
            <a:ext cx="7681685" cy="13607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000" kern="1200">
                <a:solidFill>
                  <a:schemeClr val="accent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accent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accent4"/>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accent4"/>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Create On-Demand Computational Environments</a:t>
            </a:r>
          </a:p>
          <a:p>
            <a:r>
              <a:rPr lang="en-US" dirty="0"/>
              <a:t>Connect your </a:t>
            </a:r>
            <a:r>
              <a:rPr lang="en-US" dirty="0" err="1"/>
              <a:t>favourite</a:t>
            </a:r>
            <a:r>
              <a:rPr lang="en-US" dirty="0"/>
              <a:t> Data Storage Solutions</a:t>
            </a:r>
          </a:p>
          <a:p>
            <a:r>
              <a:rPr lang="en-US" dirty="0"/>
              <a:t>Pool resources for Secure Compute &amp; Storage</a:t>
            </a:r>
          </a:p>
        </p:txBody>
      </p:sp>
    </p:spTree>
    <p:extLst>
      <p:ext uri="{BB962C8B-B14F-4D97-AF65-F5344CB8AC3E}">
        <p14:creationId xmlns:p14="http://schemas.microsoft.com/office/powerpoint/2010/main" val="1152807493"/>
      </p:ext>
    </p:extLst>
  </p:cSld>
  <p:clrMapOvr>
    <a:masterClrMapping/>
  </p:clrMapOvr>
</p:sld>
</file>

<file path=ppt/theme/theme1.xml><?xml version="1.0" encoding="utf-8"?>
<a:theme xmlns:a="http://schemas.openxmlformats.org/drawingml/2006/main" name="Office Theme">
  <a:themeElements>
    <a:clrScheme name="UCT Brand Colours">
      <a:dk1>
        <a:srgbClr val="FFFFFF"/>
      </a:dk1>
      <a:lt1>
        <a:srgbClr val="003C69"/>
      </a:lt1>
      <a:dk2>
        <a:srgbClr val="9FE1F7"/>
      </a:dk2>
      <a:lt2>
        <a:srgbClr val="0097DB"/>
      </a:lt2>
      <a:accent1>
        <a:srgbClr val="72808A"/>
      </a:accent1>
      <a:accent2>
        <a:srgbClr val="42454F"/>
      </a:accent2>
      <a:accent3>
        <a:srgbClr val="00243A"/>
      </a:accent3>
      <a:accent4>
        <a:srgbClr val="10B3E3"/>
      </a:accent4>
      <a:accent5>
        <a:srgbClr val="9FE1F7"/>
      </a:accent5>
      <a:accent6>
        <a:srgbClr val="FFFFFF"/>
      </a:accent6>
      <a:hlink>
        <a:srgbClr val="10B3E3"/>
      </a:hlink>
      <a:folHlink>
        <a:srgbClr val="71808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DA4A85B534C439D37825CA83B0C2D" ma:contentTypeVersion="16" ma:contentTypeDescription="Create a new document." ma:contentTypeScope="" ma:versionID="1e5fe8f618cdf5648e425dcf9c128cce">
  <xsd:schema xmlns:xsd="http://www.w3.org/2001/XMLSchema" xmlns:xs="http://www.w3.org/2001/XMLSchema" xmlns:p="http://schemas.microsoft.com/office/2006/metadata/properties" xmlns:ns2="78952d35-3be2-46a0-b997-10ebdc9f6e19" xmlns:ns3="02908ec4-c9f0-4880-b244-cf1af2717692" targetNamespace="http://schemas.microsoft.com/office/2006/metadata/properties" ma:root="true" ma:fieldsID="58214e423ede91b43c6bacafe2cdff2b" ns2:_="" ns3:_="">
    <xsd:import namespace="78952d35-3be2-46a0-b997-10ebdc9f6e19"/>
    <xsd:import namespace="02908ec4-c9f0-4880-b244-cf1af27176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952d35-3be2-46a0-b997-10ebdc9f6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647c689-50bb-4dac-a5df-ea65e8388fc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908ec4-c9f0-4880-b244-cf1af27176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23d6d43-0f2c-4fab-a502-32abb8b29262}" ma:internalName="TaxCatchAll" ma:showField="CatchAllData" ma:web="02908ec4-c9f0-4880-b244-cf1af27176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2908ec4-c9f0-4880-b244-cf1af2717692" xsi:nil="true"/>
    <lcf76f155ced4ddcb4097134ff3c332f xmlns="78952d35-3be2-46a0-b997-10ebdc9f6e1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021402-47E8-4703-B88B-6DDC56AC457D}">
  <ds:schemaRefs>
    <ds:schemaRef ds:uri="http://schemas.microsoft.com/sharepoint/v3/contenttype/forms"/>
  </ds:schemaRefs>
</ds:datastoreItem>
</file>

<file path=customXml/itemProps2.xml><?xml version="1.0" encoding="utf-8"?>
<ds:datastoreItem xmlns:ds="http://schemas.openxmlformats.org/officeDocument/2006/customXml" ds:itemID="{C66C7A2B-87FB-4081-8861-4733E4F1549F}">
  <ds:schemaRefs>
    <ds:schemaRef ds:uri="02908ec4-c9f0-4880-b244-cf1af2717692"/>
    <ds:schemaRef ds:uri="78952d35-3be2-46a0-b997-10ebdc9f6e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6D02FEA-860B-4300-B1EB-8A7D80DDDF41}">
  <ds:schemaRefs>
    <ds:schemaRef ds:uri="http://purl.org/dc/elements/1.1/"/>
    <ds:schemaRef ds:uri="78952d35-3be2-46a0-b997-10ebdc9f6e19"/>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02908ec4-c9f0-4880-b244-cf1af2717692"/>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1010</TotalTime>
  <Words>1436</Words>
  <Application>Microsoft Macintosh PowerPoint</Application>
  <PresentationFormat>Widescreen</PresentationFormat>
  <Paragraphs>168</Paragraphs>
  <Slides>18</Slides>
  <Notes>7</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Arial Black</vt:lpstr>
      <vt:lpstr>Calibri</vt:lpstr>
      <vt:lpstr>Candara</vt:lpstr>
      <vt:lpstr>Segoe UI</vt:lpstr>
      <vt:lpstr>Wingdings</vt:lpstr>
      <vt:lpstr>Office Theme</vt:lpstr>
      <vt:lpstr>UCT eResearch Services A few tools which can make a researcher’s work much easier Mattia Vaccari - Director - UCT eResearch Centre https://www.uct.ac.za/eresearch - eresearch@uct.ac.za https://www.linkedin.com/company/uct-eresearch</vt:lpstr>
      <vt:lpstr>What is eResearch?</vt:lpstr>
      <vt:lpstr>eResearch in one slide</vt:lpstr>
      <vt:lpstr>UCT eResearch Services</vt:lpstr>
      <vt:lpstr>Responding to an ever-changing research world</vt:lpstr>
      <vt:lpstr>Why is eResearch ever more relevant?</vt:lpstr>
      <vt:lpstr>Upcoming Big Data Challenges</vt:lpstr>
      <vt:lpstr>UCT eResearch &amp; “Big Data” Services</vt:lpstr>
      <vt:lpstr>A One-Stop-Shop for UCT Compute &amp; Storage</vt:lpstr>
      <vt:lpstr>Is eResearch all about Big Data? Not at all!</vt:lpstr>
      <vt:lpstr>Your Research Project Lifecycle</vt:lpstr>
      <vt:lpstr>How can I access UCT eResearch Services?</vt:lpstr>
      <vt:lpstr>A “short” list of useful tools</vt:lpstr>
      <vt:lpstr>How can we work better together?</vt:lpstr>
      <vt:lpstr>How can I get started?</vt:lpstr>
      <vt:lpstr>How Good is “Good Enough”?</vt:lpstr>
      <vt:lpstr>What can we do for you? What can you do for us?</vt:lpstr>
      <vt:lpstr>Thanks for listening!  Mattia Vaccari - Director - UCT eResearch Centre https://www.uct.ac.za/eresearch - eresearch@uct.ac.za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imac</dc:creator>
  <cp:lastModifiedBy>Mattia Vaccari</cp:lastModifiedBy>
  <cp:revision>1</cp:revision>
  <cp:lastPrinted>2024-06-10T15:48:27Z</cp:lastPrinted>
  <dcterms:created xsi:type="dcterms:W3CDTF">2019-03-06T12:54:39Z</dcterms:created>
  <dcterms:modified xsi:type="dcterms:W3CDTF">2025-02-07T11:57:51Z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0x010100DA5DA4A85B534C439D37825CA83B0C2D</vt:lpwstr>
  </property>
  <property fmtid="{D5CDD505-2E9C-101B-9397-08002B2CF9AE}" pid="3" name="MediaServiceImageTags">
    <vt:lpwstr/>
  </property>
</Properties>
</file>